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772" r:id="rId1"/>
    <p:sldMasterId id="2147483778" r:id="rId2"/>
    <p:sldMasterId id="2147483800" r:id="rId3"/>
  </p:sldMasterIdLst>
  <p:notesMasterIdLst>
    <p:notesMasterId r:id="rId48"/>
  </p:notesMasterIdLst>
  <p:handoutMasterIdLst>
    <p:handoutMasterId r:id="rId49"/>
  </p:handoutMasterIdLst>
  <p:sldIdLst>
    <p:sldId id="327" r:id="rId4"/>
    <p:sldId id="328" r:id="rId5"/>
    <p:sldId id="331" r:id="rId6"/>
    <p:sldId id="329" r:id="rId7"/>
    <p:sldId id="330" r:id="rId8"/>
    <p:sldId id="332" r:id="rId9"/>
    <p:sldId id="333" r:id="rId10"/>
    <p:sldId id="334" r:id="rId11"/>
    <p:sldId id="335" r:id="rId12"/>
    <p:sldId id="336" r:id="rId13"/>
    <p:sldId id="337" r:id="rId14"/>
    <p:sldId id="338" r:id="rId15"/>
    <p:sldId id="339" r:id="rId16"/>
    <p:sldId id="340" r:id="rId17"/>
    <p:sldId id="341" r:id="rId18"/>
    <p:sldId id="342" r:id="rId19"/>
    <p:sldId id="343" r:id="rId20"/>
    <p:sldId id="344" r:id="rId21"/>
    <p:sldId id="345" r:id="rId22"/>
    <p:sldId id="346" r:id="rId23"/>
    <p:sldId id="347" r:id="rId24"/>
    <p:sldId id="348" r:id="rId25"/>
    <p:sldId id="352" r:id="rId26"/>
    <p:sldId id="353" r:id="rId27"/>
    <p:sldId id="354" r:id="rId28"/>
    <p:sldId id="355" r:id="rId29"/>
    <p:sldId id="356" r:id="rId30"/>
    <p:sldId id="357" r:id="rId31"/>
    <p:sldId id="358" r:id="rId32"/>
    <p:sldId id="359" r:id="rId33"/>
    <p:sldId id="360" r:id="rId34"/>
    <p:sldId id="361" r:id="rId35"/>
    <p:sldId id="362" r:id="rId36"/>
    <p:sldId id="363" r:id="rId37"/>
    <p:sldId id="364" r:id="rId38"/>
    <p:sldId id="365" r:id="rId39"/>
    <p:sldId id="366" r:id="rId40"/>
    <p:sldId id="367" r:id="rId41"/>
    <p:sldId id="368" r:id="rId42"/>
    <p:sldId id="369" r:id="rId43"/>
    <p:sldId id="370" r:id="rId44"/>
    <p:sldId id="371" r:id="rId45"/>
    <p:sldId id="372" r:id="rId46"/>
    <p:sldId id="373" r:id="rId47"/>
  </p:sldIdLst>
  <p:sldSz cx="9144000" cy="6858000" type="screen4x3"/>
  <p:notesSz cx="7302500" cy="9588500"/>
  <p:defaultTextStyle>
    <a:defPPr>
      <a:defRPr lang="en-US"/>
    </a:defPPr>
    <a:lvl1pPr algn="ctr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ctr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ctr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ctr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ctr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0">
          <p15:clr>
            <a:srgbClr val="A4A3A4"/>
          </p15:clr>
        </p15:guide>
        <p15:guide id="2" pos="230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82D5D"/>
    <a:srgbClr val="239FBC"/>
    <a:srgbClr val="BDBDA9"/>
    <a:srgbClr val="FFFFCC"/>
    <a:srgbClr val="A4D289"/>
    <a:srgbClr val="EAEAEA"/>
    <a:srgbClr val="FF9119"/>
    <a:srgbClr val="FF9121"/>
    <a:srgbClr val="5DB0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8" autoAdjust="0"/>
    <p:restoredTop sz="94627" autoAdjust="0"/>
  </p:normalViewPr>
  <p:slideViewPr>
    <p:cSldViewPr>
      <p:cViewPr varScale="1">
        <p:scale>
          <a:sx n="116" d="100"/>
          <a:sy n="116" d="100"/>
        </p:scale>
        <p:origin x="1902" y="4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30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64" d="100"/>
          <a:sy n="64" d="100"/>
        </p:scale>
        <p:origin x="-2766" y="-114"/>
      </p:cViewPr>
      <p:guideLst>
        <p:guide orient="horz" pos="3020"/>
        <p:guide pos="230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slide" Target="slides/slide3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handoutMaster" Target="handoutMasters/handoutMaster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5.xml"/><Relationship Id="rId51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388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37025" y="0"/>
            <a:ext cx="316388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9D4384C5-E6B0-428D-8E73-CA215AF2A4E3}" type="datetimeFigureOut">
              <a:rPr lang="en-US"/>
              <a:pPr>
                <a:defRPr/>
              </a:pPr>
              <a:t>2/6/2017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07488"/>
            <a:ext cx="3163888" cy="479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37025" y="9107488"/>
            <a:ext cx="3163888" cy="479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364D36B1-815E-46B3-BF05-705B4CC4C09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4930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Header Placeholder 19457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6388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6515" tIns="48257" rIns="96515" bIns="48257" numCol="1" anchor="t" anchorCtr="0" compatLnSpc="1">
            <a:prstTxWarp prst="textNoShape">
              <a:avLst/>
            </a:prstTxWarp>
          </a:bodyPr>
          <a:lstStyle>
            <a:lvl1pPr algn="l" defTabSz="965200" eaLnBrk="1" hangingPunct="1">
              <a:defRPr sz="13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9459" name="Date Placeholder 19458"/>
          <p:cNvSpPr>
            <a:spLocks noGrp="1" noChangeArrowheads="1"/>
          </p:cNvSpPr>
          <p:nvPr>
            <p:ph type="dt" idx="1"/>
          </p:nvPr>
        </p:nvSpPr>
        <p:spPr bwMode="auto">
          <a:xfrm>
            <a:off x="4137025" y="0"/>
            <a:ext cx="316388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6515" tIns="48257" rIns="96515" bIns="48257" numCol="1" anchor="t" anchorCtr="0" compatLnSpc="1">
            <a:prstTxWarp prst="textNoShape">
              <a:avLst/>
            </a:prstTxWarp>
          </a:bodyPr>
          <a:lstStyle>
            <a:lvl1pPr algn="r" defTabSz="965200" eaLnBrk="1" hangingPunct="1">
              <a:defRPr sz="13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4340" name="Rectangle 19459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4125" y="719138"/>
            <a:ext cx="4794250" cy="3595687"/>
          </a:xfrm>
          <a:prstGeom prst="rect">
            <a:avLst/>
          </a:prstGeom>
          <a:noFill/>
          <a:ln w="9525" algn="ctr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5845" name="Notes Placeholder 35844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0250" y="4554538"/>
            <a:ext cx="5842000" cy="4314825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6515" tIns="48257" rIns="96515" bIns="4825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9462" name="Footer Placeholder 19461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07488"/>
            <a:ext cx="316388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6515" tIns="48257" rIns="96515" bIns="48257" numCol="1" anchor="b" anchorCtr="0" compatLnSpc="1">
            <a:prstTxWarp prst="textNoShape">
              <a:avLst/>
            </a:prstTxWarp>
          </a:bodyPr>
          <a:lstStyle>
            <a:lvl1pPr algn="l" defTabSz="965200" eaLnBrk="1" hangingPunct="1">
              <a:defRPr sz="13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5847" name="Slide Number Placeholder 35846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37025" y="9107488"/>
            <a:ext cx="3163888" cy="479425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6515" tIns="48257" rIns="96515" bIns="48257" numCol="1" anchor="b" anchorCtr="0" compatLnSpc="1">
            <a:prstTxWarp prst="textNoShape">
              <a:avLst/>
            </a:prstTxWarp>
          </a:bodyPr>
          <a:lstStyle>
            <a:lvl1pPr algn="r" defTabSz="965200" eaLnBrk="1" hangingPunct="1">
              <a:defRPr sz="1300" b="0"/>
            </a:lvl1pPr>
          </a:lstStyle>
          <a:p>
            <a:pPr>
              <a:defRPr/>
            </a:pPr>
            <a:fld id="{11D29CD3-EA91-4B07-8041-33A63E8C46B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88658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hape 4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headEnd/>
            <a:tailEnd/>
          </a:ln>
        </p:spPr>
        <p:txBody>
          <a:bodyPr/>
          <a:lstStyle/>
          <a:p>
            <a:fld id="{489CD3C6-3D47-4CC0-9CF2-E2692F3E0144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15363" name="Rectangle 2048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4125" y="719138"/>
            <a:ext cx="4794250" cy="3595687"/>
          </a:xfrm>
          <a:noFill/>
          <a:ln cap="flat">
            <a:headEnd type="none" w="med" len="med"/>
            <a:tailEnd type="none" w="med" len="med"/>
          </a:ln>
        </p:spPr>
      </p:sp>
      <p:sp>
        <p:nvSpPr>
          <p:cNvPr id="15364" name="Rectangle 20482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dirty="0"/>
              <a:t>Hi</a:t>
            </a:r>
            <a:r>
              <a:rPr lang="en-US" baseline="0" dirty="0"/>
              <a:t> everyone, my name is Scott, and this talk is about the new dragons of JavaScript. This is not a negative talk where I bash JavaScript features. Instead, I’m trying to express my feelings as I’ve worked with the new language features for over a year now.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57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Need to demonstrate that each app gets its own app service</a:t>
            </a:r>
          </a:p>
          <a:p>
            <a:r>
              <a:rPr lang="en-US" dirty="0"/>
              <a:t>Multiple app services</a:t>
            </a:r>
            <a:r>
              <a:rPr lang="en-US" baseline="0" dirty="0"/>
              <a:t> can share a single app plan</a:t>
            </a:r>
          </a:p>
          <a:p>
            <a:r>
              <a:rPr lang="en-US" baseline="0" dirty="0"/>
              <a:t>Every app plan can scale UP (to a bigger app plan) or OUT (to more instances)</a:t>
            </a:r>
          </a:p>
          <a:p>
            <a:r>
              <a:rPr lang="en-US" baseline="0" dirty="0"/>
              <a:t>Animations carefully orchestrated  to show the concepts I talk about one at a time </a:t>
            </a:r>
            <a:r>
              <a:rPr lang="en-US" baseline="0" dirty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12285D-B62D-0345-9A0E-5D91D31CA9B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7070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At a loss here </a:t>
            </a:r>
            <a:r>
              <a:rPr lang="en-US" dirty="0">
                <a:sym typeface="Wingdings" panose="05000000000000000000" pitchFamily="2" charset="2"/>
              </a:rPr>
              <a:t></a:t>
            </a:r>
          </a:p>
          <a:p>
            <a:r>
              <a:rPr lang="en-US" dirty="0">
                <a:sym typeface="Wingdings" panose="05000000000000000000" pitchFamily="2" charset="2"/>
              </a:rPr>
              <a:t>I’m going to talk about how I use Visual Studio</a:t>
            </a:r>
            <a:r>
              <a:rPr lang="en-US" baseline="0" dirty="0">
                <a:sym typeface="Wingdings" panose="05000000000000000000" pitchFamily="2" charset="2"/>
              </a:rPr>
              <a:t> (icon on the left) to create an app service (window clip in the middle) to put the app into the cloud (icon on the right)</a:t>
            </a:r>
          </a:p>
          <a:p>
            <a:r>
              <a:rPr lang="en-US" baseline="0" dirty="0">
                <a:sym typeface="Wingdings" panose="05000000000000000000" pitchFamily="2" charset="2"/>
              </a:rPr>
              <a:t>Yes, the window is ugly, but just need something visual for a 30 second discussion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12285D-B62D-0345-9A0E-5D91D31CA9B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8123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you deploy an application,</a:t>
            </a:r>
            <a:r>
              <a:rPr lang="en-US" baseline="0" dirty="0"/>
              <a:t> you can setup deployment slots (first icon)</a:t>
            </a:r>
          </a:p>
          <a:p>
            <a:r>
              <a:rPr lang="en-US" baseline="0" dirty="0"/>
              <a:t>Add a slot to the app service (middle icon)</a:t>
            </a:r>
          </a:p>
          <a:p>
            <a:r>
              <a:rPr lang="en-US" baseline="0" dirty="0"/>
              <a:t>Right-hand side shows we could have 3 slots</a:t>
            </a:r>
          </a:p>
          <a:p>
            <a:r>
              <a:rPr lang="en-US" baseline="0" dirty="0"/>
              <a:t>Last animation of curved arrow to talk about how easy it is to swap slots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12285D-B62D-0345-9A0E-5D91D31CA9B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9827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you deploy an application,</a:t>
            </a:r>
            <a:r>
              <a:rPr lang="en-US" baseline="0" dirty="0"/>
              <a:t> you can setup deployment slots (first icon)</a:t>
            </a:r>
          </a:p>
          <a:p>
            <a:r>
              <a:rPr lang="en-US" baseline="0" dirty="0"/>
              <a:t>Add a slot to the app service (middle icon)</a:t>
            </a:r>
          </a:p>
          <a:p>
            <a:r>
              <a:rPr lang="en-US" baseline="0" dirty="0"/>
              <a:t>Right-hand side shows we could have 3 slots</a:t>
            </a:r>
          </a:p>
          <a:p>
            <a:r>
              <a:rPr lang="en-US" baseline="0" dirty="0"/>
              <a:t>Last animation of curved arrow to talk about how easy it is to swap slots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12285D-B62D-0345-9A0E-5D91D31CA9B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1513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you deploy an application,</a:t>
            </a:r>
            <a:r>
              <a:rPr lang="en-US" baseline="0" dirty="0"/>
              <a:t> you can setup deployment slots (first icon)</a:t>
            </a:r>
          </a:p>
          <a:p>
            <a:r>
              <a:rPr lang="en-US" baseline="0" dirty="0"/>
              <a:t>Add a slot to the app service (middle icon)</a:t>
            </a:r>
          </a:p>
          <a:p>
            <a:r>
              <a:rPr lang="en-US" baseline="0" dirty="0"/>
              <a:t>Right-hand side shows we could have 3 slots</a:t>
            </a:r>
          </a:p>
          <a:p>
            <a:r>
              <a:rPr lang="en-US" baseline="0" dirty="0"/>
              <a:t>Last animation of curved arrow to talk about how easy it is to swap slots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12285D-B62D-0345-9A0E-5D91D31CA9B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7740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a 30 second into to monitoring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12285D-B62D-0345-9A0E-5D91D31CA9B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9902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a 30 second into to monitoring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12285D-B62D-0345-9A0E-5D91D31CA9B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3017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Need</a:t>
            </a:r>
            <a:r>
              <a:rPr lang="en-US" baseline="0" dirty="0"/>
              <a:t> a visual to talk for 30 seconds about setting up alerts that can deliver email to me if something is going loopy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12285D-B62D-0345-9A0E-5D91D31CA9B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46859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Need</a:t>
            </a:r>
            <a:r>
              <a:rPr lang="en-US" baseline="0" dirty="0"/>
              <a:t> a visual to talk for 30 seconds about setting up alerts that can deliver email to me if something is going loopy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12285D-B62D-0345-9A0E-5D91D31CA9B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81243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30 seconds of visual to</a:t>
            </a:r>
            <a:r>
              <a:rPr lang="en-US" baseline="0" dirty="0"/>
              <a:t> talk about scaling in Azure. Can scale up an instance or down an instance when thresholds are exceeded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12285D-B62D-0345-9A0E-5D91D31CA9B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5672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I was thinking of having a large tag</a:t>
            </a:r>
            <a:r>
              <a:rPr lang="en-US" baseline="0" dirty="0"/>
              <a:t> cloud with Azure related terms. Use this to introduce the basic idea of “what is azure” and how we will dispel </a:t>
            </a:r>
            <a:r>
              <a:rPr lang="en-US" baseline="0" dirty="0" err="1"/>
              <a:t>lthe</a:t>
            </a:r>
            <a:r>
              <a:rPr lang="en-US" baseline="0" dirty="0"/>
              <a:t> mumbo jumbo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12285D-B62D-0345-9A0E-5D91D31CA9B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90561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30 seconds of visual to</a:t>
            </a:r>
            <a:r>
              <a:rPr lang="en-US" baseline="0" dirty="0"/>
              <a:t> talk about scaling in Azure. Can scale up an instance or down an instance when thresholds are exceeded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12285D-B62D-0345-9A0E-5D91D31CA9B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39343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30 second visual to talk about </a:t>
            </a:r>
            <a:r>
              <a:rPr lang="en-US" dirty="0" err="1"/>
              <a:t>troubleshotting</a:t>
            </a:r>
            <a:r>
              <a:rPr lang="en-US" dirty="0"/>
              <a:t>,</a:t>
            </a:r>
            <a:r>
              <a:rPr lang="en-US" baseline="0" dirty="0"/>
              <a:t> remote debugging, tools we can use to find out what is going on!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12285D-B62D-0345-9A0E-5D91D31CA9B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00804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30 second visual to talk about </a:t>
            </a:r>
            <a:r>
              <a:rPr lang="en-US" dirty="0" err="1"/>
              <a:t>troubleshotting</a:t>
            </a:r>
            <a:r>
              <a:rPr lang="en-US" dirty="0"/>
              <a:t>,</a:t>
            </a:r>
            <a:r>
              <a:rPr lang="en-US" baseline="0" dirty="0"/>
              <a:t> remote debugging, tools we can use to find out what is going on!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12285D-B62D-0345-9A0E-5D91D31CA9B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57632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Two topics in this module – Azure SQL Databases and </a:t>
            </a:r>
            <a:r>
              <a:rPr lang="en-US" dirty="0" err="1"/>
              <a:t>DocumentDB</a:t>
            </a:r>
            <a:r>
              <a:rPr lang="en-US" dirty="0"/>
              <a:t> databases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12285D-B62D-0345-9A0E-5D91D31CA9B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7764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Need to get across the point that a single Azure server can be a container for multiple databases instances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12285D-B62D-0345-9A0E-5D91D31CA9B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72661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Explaining “data transfer units” – a measure of how much relative power you need from a database, ranges from 5 to 4000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12285D-B62D-0345-9A0E-5D91D31CA9B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99108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12285D-B62D-0345-9A0E-5D91D31CA9B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35996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12285D-B62D-0345-9A0E-5D91D31CA9B6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31779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12285D-B62D-0345-9A0E-5D91D31CA9B6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71467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12285D-B62D-0345-9A0E-5D91D31CA9B6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0480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These are the azure</a:t>
            </a:r>
            <a:r>
              <a:rPr lang="en-US" baseline="0" dirty="0"/>
              <a:t> resources we’ll be using in the course. In Azure itself there are 2 dozen more things we could use, but I think I just want to highlight the stuff we’ll see in the course. These should animate in clockwise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12285D-B62D-0345-9A0E-5D91D31CA9B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43380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 SQL Azure, you can connect using ADO.NET, etc. Any regular SQL Server tools will give you access to the database.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12285D-B62D-0345-9A0E-5D91D31CA9B6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03741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Turning attention to </a:t>
            </a:r>
            <a:r>
              <a:rPr lang="en-US" dirty="0" err="1"/>
              <a:t>DocumentDB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12285D-B62D-0345-9A0E-5D91D31CA9B6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5293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Types of Azure Storage. Want to highlight blob storage as that is primarily what we will focus on.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12285D-B62D-0345-9A0E-5D91D31CA9B6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13822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Types of Azure Storage. Want to highlight blob storage as that is primarily what we will focus on.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12285D-B62D-0345-9A0E-5D91D31CA9B6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80851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 we create a storage account. Inside an account you can have multiple containers. Inside a container you can have multiple blobs.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12285D-B62D-0345-9A0E-5D91D31CA9B6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85576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connect to storage, we need to use one of the ACCESS KEYS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12285D-B62D-0345-9A0E-5D91D31CA9B6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39857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connect to storage, we need to use one of the ACCESS KEYS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12285D-B62D-0345-9A0E-5D91D31CA9B6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24287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SHARED ACCOUNT SIGNATURES allow us to delegate some rights to </a:t>
            </a:r>
            <a:r>
              <a:rPr lang="en-US" dirty="0" err="1"/>
              <a:t>staorge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12285D-B62D-0345-9A0E-5D91D31CA9B6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10069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SHARED ACCOUNT SIGNATURES allow us to delegate some rights to </a:t>
            </a:r>
            <a:r>
              <a:rPr lang="en-US" dirty="0" err="1"/>
              <a:t>staorge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12285D-B62D-0345-9A0E-5D91D31CA9B6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65694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Talking points. </a:t>
            </a:r>
          </a:p>
          <a:p>
            <a:pPr marL="228600" indent="-228600">
              <a:buAutoNum type="arabicPeriod"/>
            </a:pPr>
            <a:r>
              <a:rPr lang="en-US" dirty="0"/>
              <a:t>Want to do </a:t>
            </a:r>
            <a:r>
              <a:rPr lang="en-US" dirty="0" err="1"/>
              <a:t>serverless</a:t>
            </a:r>
            <a:r>
              <a:rPr lang="en-US" dirty="0"/>
              <a:t> computing?</a:t>
            </a:r>
          </a:p>
          <a:p>
            <a:pPr marL="228600" indent="-228600">
              <a:buAutoNum type="arabicPeriod"/>
            </a:pPr>
            <a:r>
              <a:rPr lang="en-US" dirty="0"/>
              <a:t>Here’s Azure Functions!</a:t>
            </a:r>
          </a:p>
          <a:p>
            <a:pPr marL="228600" indent="-228600">
              <a:buAutoNum type="arabicPeriod"/>
            </a:pPr>
            <a:r>
              <a:rPr lang="en-US" dirty="0"/>
              <a:t>What they do, how to implement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12285D-B62D-0345-9A0E-5D91D31CA9B6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3688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idea is to show the</a:t>
            </a:r>
            <a:r>
              <a:rPr lang="en-US" baseline="0" dirty="0"/>
              <a:t> breadth of support Azure provides for different technologies.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12285D-B62D-0345-9A0E-5D91D31CA9B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24805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Along the left – describing what we can build (projects for </a:t>
            </a:r>
            <a:r>
              <a:rPr lang="en-US" dirty="0" err="1"/>
              <a:t>ios</a:t>
            </a:r>
            <a:r>
              <a:rPr lang="en-US" dirty="0"/>
              <a:t>, android, </a:t>
            </a:r>
            <a:r>
              <a:rPr lang="en-US" dirty="0" err="1"/>
              <a:t>linux</a:t>
            </a:r>
            <a:r>
              <a:rPr lang="en-US" dirty="0"/>
              <a:t>, windows)</a:t>
            </a:r>
          </a:p>
          <a:p>
            <a:r>
              <a:rPr lang="en-US" dirty="0"/>
              <a:t>Along the right – describing services offered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12285D-B62D-0345-9A0E-5D91D31CA9B6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11064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Hightlight</a:t>
            </a:r>
            <a:r>
              <a:rPr lang="en-US" dirty="0"/>
              <a:t> that we will be using </a:t>
            </a:r>
            <a:r>
              <a:rPr lang="en-US" dirty="0" err="1"/>
              <a:t>Git</a:t>
            </a:r>
            <a:r>
              <a:rPr lang="en-US" dirty="0"/>
              <a:t> and setting up CI in </a:t>
            </a:r>
            <a:r>
              <a:rPr lang="en-US" dirty="0" err="1"/>
              <a:t>ths</a:t>
            </a:r>
            <a:r>
              <a:rPr lang="en-US" dirty="0"/>
              <a:t> module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12285D-B62D-0345-9A0E-5D91D31CA9B6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9672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map from the MSFT documentation shows the</a:t>
            </a:r>
            <a:r>
              <a:rPr lang="en-US" baseline="0" dirty="0"/>
              <a:t> Azure data centers all across the world. The idea is to marvel in awe at the data centers around the world.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12285D-B62D-0345-9A0E-5D91D31CA9B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4376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</a:t>
            </a:r>
            <a:r>
              <a:rPr lang="en-US" baseline="0" dirty="0"/>
              <a:t> will be a couple different ways to create and manage a resource in azure, the web portal, or </a:t>
            </a:r>
            <a:r>
              <a:rPr lang="en-US" baseline="0" dirty="0" err="1"/>
              <a:t>powershell</a:t>
            </a:r>
            <a:r>
              <a:rPr lang="en-US" baseline="0" dirty="0"/>
              <a:t>. We’ll start with the portal.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12285D-B62D-0345-9A0E-5D91D31CA9B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54452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</a:t>
            </a:r>
            <a:r>
              <a:rPr lang="en-US" baseline="0" dirty="0"/>
              <a:t> will be a couple different ways to create and manage a resource in azure, the web portal, or </a:t>
            </a:r>
            <a:r>
              <a:rPr lang="en-US" baseline="0" dirty="0" err="1"/>
              <a:t>powershell</a:t>
            </a:r>
            <a:r>
              <a:rPr lang="en-US" baseline="0" dirty="0"/>
              <a:t>. We’ll start with the portal.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12285D-B62D-0345-9A0E-5D91D31CA9B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7742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Showing what you manage versus what azure manages in each scenario.</a:t>
            </a:r>
            <a:r>
              <a:rPr lang="en-US" baseline="0" dirty="0"/>
              <a:t> Want to animate in each scenario left to right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12285D-B62D-0345-9A0E-5D91D31CA9B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4298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</a:t>
            </a:r>
            <a:r>
              <a:rPr lang="en-US" baseline="0" dirty="0"/>
              <a:t> about what app services consists of. Animate in from top left clockwise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12285D-B62D-0345-9A0E-5D91D31CA9B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8980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80" name="Title 32779"/>
          <p:cNvSpPr>
            <a:spLocks noGrp="1" noChangeArrowheads="1"/>
          </p:cNvSpPr>
          <p:nvPr>
            <p:ph type="ctrTitle"/>
          </p:nvPr>
        </p:nvSpPr>
        <p:spPr>
          <a:xfrm>
            <a:off x="685800" y="1219202"/>
            <a:ext cx="7772400" cy="1933575"/>
          </a:xfrm>
          <a:noFill/>
        </p:spPr>
        <p:txBody>
          <a:bodyPr anchor="b"/>
          <a:lstStyle>
            <a:lvl1pPr algn="r">
              <a:defRPr sz="3200" b="1">
                <a:latin typeface="Myriad Pro" pitchFamily="34" charset="0"/>
                <a:cs typeface="Segoe U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2781" name="Subtitle 32780"/>
          <p:cNvSpPr>
            <a:spLocks noGrp="1" noChangeArrowheads="1"/>
          </p:cNvSpPr>
          <p:nvPr>
            <p:ph type="subTitle" idx="1"/>
          </p:nvPr>
        </p:nvSpPr>
        <p:spPr>
          <a:xfrm>
            <a:off x="2057400" y="3505200"/>
            <a:ext cx="6400800" cy="1752600"/>
          </a:xfrm>
        </p:spPr>
        <p:txBody>
          <a:bodyPr/>
          <a:lstStyle>
            <a:lvl1pPr marL="0" indent="0" algn="r">
              <a:buNone/>
              <a:defRPr b="0">
                <a:latin typeface="Myriad Pro" pitchFamily="34" charset="0"/>
                <a:cs typeface="Segoe UI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2050" name="Picture 2" descr="http://odetocode.com/Images/odetocode3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400" y="6400800"/>
            <a:ext cx="1438275" cy="390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7616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201698" y="317741"/>
            <a:ext cx="5822946" cy="1737516"/>
          </a:xfrm>
        </p:spPr>
        <p:txBody>
          <a:bodyPr lIns="146304" tIns="91440" rIns="146304" bIns="91440" anchor="b" anchorCtr="0">
            <a:noAutofit/>
          </a:bodyPr>
          <a:lstStyle>
            <a:lvl1pPr>
              <a:defRPr lang="en-US" sz="3970" b="0" baseline="0">
                <a:solidFill>
                  <a:schemeClr val="tx1"/>
                </a:solidFill>
                <a:latin typeface="Segoe UI" pitchFamily="34" charset="0"/>
                <a:ea typeface="Segoe UI" pitchFamily="34" charset="0"/>
              </a:defRPr>
            </a:lvl1pPr>
          </a:lstStyle>
          <a:p>
            <a:pPr marL="0" lvl="0" defTabSz="685619"/>
            <a:r>
              <a:rPr lang="en-US" dirty="0"/>
              <a:t>Presentation Title</a:t>
            </a:r>
            <a:br>
              <a:rPr lang="en-US" dirty="0"/>
            </a:br>
            <a:r>
              <a:rPr lang="en-US" dirty="0"/>
              <a:t>Subtitle (Set to 40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58" name="Text Placeholder 57"/>
          <p:cNvSpPr>
            <a:spLocks noGrp="1"/>
          </p:cNvSpPr>
          <p:nvPr>
            <p:ph type="body" sz="quarter" idx="11" hasCustomPrompt="1"/>
          </p:nvPr>
        </p:nvSpPr>
        <p:spPr>
          <a:xfrm>
            <a:off x="201929" y="2106056"/>
            <a:ext cx="5826761" cy="1781211"/>
          </a:xfrm>
        </p:spPr>
        <p:txBody>
          <a:bodyPr>
            <a:noAutofit/>
          </a:bodyPr>
          <a:lstStyle>
            <a:lvl1pPr>
              <a:defRPr>
                <a:latin typeface="+mn-lt"/>
              </a:defRPr>
            </a:lvl1pPr>
            <a:lvl2pPr>
              <a:defRPr sz="1471"/>
            </a:lvl2pPr>
            <a:lvl3pPr marL="0" indent="0">
              <a:defRPr sz="1471"/>
            </a:lvl3pPr>
            <a:lvl4pPr marL="0" indent="0">
              <a:defRPr sz="1471"/>
            </a:lvl4pPr>
            <a:lvl5pPr marL="0" indent="0">
              <a:defRPr sz="1471"/>
            </a:lvl5pPr>
          </a:lstStyle>
          <a:p>
            <a:pPr lvl="0"/>
            <a:r>
              <a:rPr lang="en-US" dirty="0"/>
              <a:t>Author</a:t>
            </a:r>
          </a:p>
          <a:p>
            <a:pPr lvl="1"/>
            <a:r>
              <a:rPr lang="en-US" dirty="0"/>
              <a:t>Job Title</a:t>
            </a:r>
          </a:p>
          <a:p>
            <a:pPr lvl="1"/>
            <a:r>
              <a:rPr lang="en-US" dirty="0"/>
              <a:t>Company</a:t>
            </a:r>
          </a:p>
        </p:txBody>
      </p:sp>
    </p:spTree>
    <p:extLst>
      <p:ext uri="{BB962C8B-B14F-4D97-AF65-F5344CB8AC3E}">
        <p14:creationId xmlns:p14="http://schemas.microsoft.com/office/powerpoint/2010/main" val="2967448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01929" y="1189177"/>
            <a:ext cx="8740142" cy="1643132"/>
          </a:xfrm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  <a:lvl2pPr marL="0" indent="0">
              <a:buFontTx/>
              <a:buNone/>
              <a:defRPr lang="en-US" dirty="0" smtClean="0"/>
            </a:lvl2pPr>
            <a:lvl3pPr marL="168067" indent="0">
              <a:buNone/>
              <a:defRPr lang="en-US" dirty="0" smtClean="0"/>
            </a:lvl3pPr>
            <a:lvl4pPr marL="336134" indent="0">
              <a:buNone/>
              <a:defRPr lang="en-US" dirty="0" smtClean="0"/>
            </a:lvl4pPr>
            <a:lvl5pPr marL="504201" indent="0">
              <a:buNone/>
              <a:defRPr lang="en-US" dirty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9701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No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01929" y="1189177"/>
            <a:ext cx="8740142" cy="1643132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lang="en-US" dirty="0" smtClean="0"/>
            </a:lvl2pPr>
            <a:lvl3pPr marL="168067" indent="0">
              <a:buNone/>
              <a:defRPr lang="en-US" dirty="0" smtClean="0"/>
            </a:lvl3pPr>
            <a:lvl4pPr marL="336134" indent="0">
              <a:buNone/>
              <a:defRPr lang="en-US" dirty="0" smtClean="0"/>
            </a:lvl4pPr>
            <a:lvl5pPr marL="504201" indent="0">
              <a:buNone/>
              <a:defRPr lang="en-US" dirty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7618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01932" y="1189179"/>
            <a:ext cx="4033911" cy="1643132"/>
          </a:xfrm>
        </p:spPr>
        <p:txBody>
          <a:bodyPr wrap="square">
            <a:spAutoFit/>
          </a:bodyPr>
          <a:lstStyle>
            <a:lvl1pPr marL="0" indent="0">
              <a:spcBef>
                <a:spcPts val="900"/>
              </a:spcBef>
              <a:buClr>
                <a:schemeClr val="tx1"/>
              </a:buClr>
              <a:buFont typeface="Wingdings" pitchFamily="2" charset="2"/>
              <a:buNone/>
              <a:defRPr sz="2647">
                <a:solidFill>
                  <a:schemeClr val="tx2"/>
                </a:solidFill>
              </a:defRPr>
            </a:lvl1pPr>
            <a:lvl2pPr marL="0" indent="0">
              <a:buNone/>
              <a:defRPr lang="en-US" dirty="0" smtClean="0"/>
            </a:lvl2pPr>
            <a:lvl3pPr marL="170401" indent="0">
              <a:buNone/>
              <a:tabLst/>
              <a:defRPr lang="en-US" dirty="0" smtClean="0"/>
            </a:lvl3pPr>
            <a:lvl4pPr marL="338468" indent="0">
              <a:buNone/>
              <a:defRPr lang="en-US" dirty="0" smtClean="0"/>
            </a:lvl4pPr>
            <a:lvl5pPr marL="504201" indent="0">
              <a:buNone/>
              <a:tabLst/>
              <a:defRPr lang="en-US" dirty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908162" y="1189179"/>
            <a:ext cx="4033911" cy="1643132"/>
          </a:xfrm>
        </p:spPr>
        <p:txBody>
          <a:bodyPr wrap="square">
            <a:spAutoFit/>
          </a:bodyPr>
          <a:lstStyle>
            <a:lvl1pPr marL="0" indent="0">
              <a:spcBef>
                <a:spcPts val="900"/>
              </a:spcBef>
              <a:buClr>
                <a:schemeClr val="tx1"/>
              </a:buClr>
              <a:buFont typeface="Wingdings" pitchFamily="2" charset="2"/>
              <a:buNone/>
              <a:defRPr sz="2647">
                <a:solidFill>
                  <a:schemeClr val="tx2"/>
                </a:solidFill>
              </a:defRPr>
            </a:lvl1pPr>
            <a:lvl2pPr marL="0" indent="0">
              <a:buNone/>
              <a:defRPr lang="en-US" dirty="0" smtClean="0"/>
            </a:lvl2pPr>
            <a:lvl3pPr marL="170401" indent="0">
              <a:buNone/>
              <a:tabLst/>
              <a:defRPr lang="en-US" dirty="0" smtClean="0"/>
            </a:lvl3pPr>
            <a:lvl4pPr marL="338468" indent="0">
              <a:buNone/>
              <a:defRPr lang="en-US" dirty="0" smtClean="0"/>
            </a:lvl4pPr>
            <a:lvl5pPr marL="504201" indent="0">
              <a:buNone/>
              <a:tabLst/>
              <a:defRPr lang="en-US" dirty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9073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- No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01932" y="1189179"/>
            <a:ext cx="4033911" cy="1643132"/>
          </a:xfrm>
        </p:spPr>
        <p:txBody>
          <a:bodyPr wrap="square">
            <a:spAutoFit/>
          </a:bodyPr>
          <a:lstStyle>
            <a:lvl1pPr marL="0" indent="0">
              <a:spcBef>
                <a:spcPts val="900"/>
              </a:spcBef>
              <a:buClr>
                <a:schemeClr val="tx1"/>
              </a:buClr>
              <a:buFont typeface="Wingdings" pitchFamily="2" charset="2"/>
              <a:buNone/>
              <a:defRPr sz="2647"/>
            </a:lvl1pPr>
            <a:lvl2pPr marL="0" indent="0">
              <a:buNone/>
              <a:defRPr lang="en-US" dirty="0" smtClean="0"/>
            </a:lvl2pPr>
            <a:lvl3pPr marL="170401" indent="0">
              <a:buNone/>
              <a:tabLst/>
              <a:defRPr lang="en-US" dirty="0" smtClean="0"/>
            </a:lvl3pPr>
            <a:lvl4pPr marL="338468" indent="0">
              <a:buNone/>
              <a:defRPr lang="en-US" dirty="0" smtClean="0"/>
            </a:lvl4pPr>
            <a:lvl5pPr marL="504201" indent="0">
              <a:buNone/>
              <a:tabLst/>
              <a:defRPr lang="en-US" dirty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908162" y="1189179"/>
            <a:ext cx="4033911" cy="1643132"/>
          </a:xfrm>
        </p:spPr>
        <p:txBody>
          <a:bodyPr wrap="square">
            <a:spAutoFit/>
          </a:bodyPr>
          <a:lstStyle>
            <a:lvl1pPr marL="0" indent="0">
              <a:spcBef>
                <a:spcPts val="900"/>
              </a:spcBef>
              <a:buClr>
                <a:schemeClr val="tx1"/>
              </a:buClr>
              <a:buFont typeface="Wingdings" pitchFamily="2" charset="2"/>
              <a:buNone/>
              <a:defRPr sz="2647"/>
            </a:lvl1pPr>
            <a:lvl2pPr marL="0" indent="0">
              <a:buNone/>
              <a:defRPr lang="en-US" dirty="0" smtClean="0"/>
            </a:lvl2pPr>
            <a:lvl3pPr marL="170401" indent="0">
              <a:buNone/>
              <a:tabLst/>
              <a:defRPr lang="en-US" dirty="0" smtClean="0"/>
            </a:lvl3pPr>
            <a:lvl4pPr marL="338468" indent="0">
              <a:buNone/>
              <a:defRPr lang="en-US" dirty="0" smtClean="0"/>
            </a:lvl4pPr>
            <a:lvl5pPr marL="504201" indent="0">
              <a:buNone/>
              <a:tabLst/>
              <a:defRPr lang="en-US" dirty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5560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lang="en-US" dirty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5012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2938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lang="en-US" dirty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7213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2938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97595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09176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4660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</p:spPr>
        <p:txBody>
          <a:bodyPr rtlCol="0"/>
          <a:lstStyle>
            <a:lvl1pPr>
              <a:defRPr b="1">
                <a:latin typeface="Myriad Pro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lvl1pPr>
              <a:buClrTx/>
              <a:buFont typeface="Wingdings" pitchFamily="2" charset="2"/>
              <a:buChar char="§"/>
              <a:defRPr sz="2000" b="1">
                <a:latin typeface="Myriad Pro Light" pitchFamily="34" charset="0"/>
              </a:defRPr>
            </a:lvl1pPr>
            <a:lvl2pPr>
              <a:buClrTx/>
              <a:buFont typeface="Wingdings" pitchFamily="2" charset="2"/>
              <a:buChar char="o"/>
              <a:defRPr sz="1800" b="0">
                <a:latin typeface="Myriad Pro" pitchFamily="34" charset="0"/>
              </a:defRPr>
            </a:lvl2pPr>
            <a:lvl3pPr>
              <a:buClrTx/>
              <a:buFont typeface="Wingdings" pitchFamily="2" charset="2"/>
              <a:buChar char="o"/>
              <a:defRPr sz="1600" b="0">
                <a:latin typeface="Myriad Pro" pitchFamily="34" charset="0"/>
              </a:defRPr>
            </a:lvl3pPr>
            <a:lvl4pPr>
              <a:buClrTx/>
              <a:buFont typeface="Wingdings" pitchFamily="2" charset="2"/>
              <a:buChar char="o"/>
              <a:defRPr sz="1400" b="0">
                <a:latin typeface="Myriad Pro" pitchFamily="34" charset="0"/>
              </a:defRPr>
            </a:lvl4pPr>
            <a:lvl5pPr>
              <a:buClrTx/>
              <a:buFont typeface="Wingdings" pitchFamily="2" charset="2"/>
              <a:buChar char="o"/>
              <a:defRPr sz="1200" b="0">
                <a:latin typeface="Myriad Pro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9681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931" y="5155177"/>
            <a:ext cx="8741880" cy="899665"/>
          </a:xfrm>
        </p:spPr>
        <p:txBody>
          <a:bodyPr lIns="182880" tIns="146304" rIns="182880" bIns="146304"/>
          <a:lstStyle>
            <a:lvl1pPr>
              <a:defRPr sz="5881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0035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- Titl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auto">
          <a:xfrm>
            <a:off x="0" y="3"/>
            <a:ext cx="4572000" cy="685800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3" tIns="107571" rIns="134463" bIns="10757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685555" eaLnBrk="1" hangingPunct="1">
              <a:lnSpc>
                <a:spcPct val="90000"/>
              </a:lnSpc>
            </a:pPr>
            <a:endParaRPr lang="en-US" sz="1765" b="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1929" y="896551"/>
            <a:ext cx="4033912" cy="4482760"/>
          </a:xfrm>
          <a:noFill/>
        </p:spPr>
        <p:txBody>
          <a:bodyPr lIns="182880" tIns="146304" rIns="182880" bIns="146304" anchor="ctr" anchorCtr="0">
            <a:noAutofit/>
          </a:bodyPr>
          <a:lstStyle>
            <a:lvl1pPr>
              <a:defRPr sz="6470" spc="-74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4706230" y="896552"/>
            <a:ext cx="4033912" cy="5379312"/>
          </a:xfrm>
        </p:spPr>
        <p:txBody>
          <a:bodyPr lIns="182880" tIns="146304" rIns="182880" bIns="146304" anchor="ctr" anchorCtr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5897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2938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- Titl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4572000" y="3"/>
            <a:ext cx="4572000" cy="685800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3" tIns="107571" rIns="134463" bIns="10757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685555" eaLnBrk="1" hangingPunct="1">
              <a:lnSpc>
                <a:spcPct val="90000"/>
              </a:lnSpc>
            </a:pPr>
            <a:endParaRPr lang="en-US" sz="1765" b="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06230" y="896551"/>
            <a:ext cx="4033912" cy="4482760"/>
          </a:xfrm>
          <a:noFill/>
        </p:spPr>
        <p:txBody>
          <a:bodyPr lIns="182880" tIns="146304" rIns="182880" bIns="146304" anchor="ctr" anchorCtr="0">
            <a:noAutofit/>
          </a:bodyPr>
          <a:lstStyle>
            <a:lvl1pPr algn="r">
              <a:defRPr sz="6470" spc="-74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01696" y="896552"/>
            <a:ext cx="4033912" cy="5379312"/>
          </a:xfrm>
        </p:spPr>
        <p:txBody>
          <a:bodyPr lIns="182880" tIns="146304" rIns="182880" bIns="146304" anchor="ctr" anchorCtr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3348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2938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idd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auto">
          <a:xfrm>
            <a:off x="1" y="2532450"/>
            <a:ext cx="9144000" cy="1793105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3" tIns="107571" rIns="134463" bIns="10757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685555" eaLnBrk="1" hangingPunct="1">
              <a:lnSpc>
                <a:spcPct val="90000"/>
              </a:lnSpc>
            </a:pPr>
            <a:endParaRPr lang="en-US" sz="1765" b="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8089" y="2980727"/>
            <a:ext cx="8067823" cy="860042"/>
          </a:xfrm>
        </p:spPr>
        <p:txBody>
          <a:bodyPr/>
          <a:lstStyle>
            <a:lvl1pPr algn="ctr">
              <a:defRPr sz="4411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56499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auto">
          <a:xfrm>
            <a:off x="1" y="-7784"/>
            <a:ext cx="9144000" cy="1793105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3" tIns="107571" rIns="134463" bIns="10757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685555" eaLnBrk="1" hangingPunct="1">
              <a:lnSpc>
                <a:spcPct val="90000"/>
              </a:lnSpc>
            </a:pPr>
            <a:endParaRPr lang="en-US" sz="1765" b="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8089" y="440496"/>
            <a:ext cx="8067823" cy="860042"/>
          </a:xfrm>
        </p:spPr>
        <p:txBody>
          <a:bodyPr/>
          <a:lstStyle>
            <a:lvl1pPr algn="ctr">
              <a:defRPr sz="4411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51409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auto">
          <a:xfrm>
            <a:off x="1" y="5064898"/>
            <a:ext cx="9144000" cy="1793105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3" tIns="107571" rIns="134463" bIns="10757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685555" eaLnBrk="1" hangingPunct="1">
              <a:lnSpc>
                <a:spcPct val="90000"/>
              </a:lnSpc>
            </a:pPr>
            <a:endParaRPr lang="en-US" sz="1765" b="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8089" y="5513175"/>
            <a:ext cx="8067823" cy="860042"/>
          </a:xfrm>
        </p:spPr>
        <p:txBody>
          <a:bodyPr/>
          <a:lstStyle>
            <a:lvl1pPr algn="ctr">
              <a:defRPr sz="4411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62859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2" y="1189176"/>
            <a:ext cx="9144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91" tIns="34291" rIns="34291" bIns="3429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685555" eaLnBrk="1" hangingPunct="1"/>
            <a:endParaRPr lang="en-US" sz="1324" b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01931" y="1197324"/>
            <a:ext cx="8740141" cy="1380594"/>
          </a:xfrm>
        </p:spPr>
        <p:txBody>
          <a:bodyPr/>
          <a:lstStyle>
            <a:lvl1pPr marL="0" indent="0">
              <a:buNone/>
              <a:defRPr sz="1471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254786" indent="0">
              <a:buNone/>
              <a:defRPr sz="1471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29804" indent="0">
              <a:buNone/>
              <a:defRPr sz="1471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598869" indent="0">
              <a:buNone/>
              <a:defRPr sz="1471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772695" indent="0">
              <a:buNone/>
              <a:defRPr sz="1471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9544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align Gu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3 column x 9 row grid with .3&quot; border for 16:9 _FINAL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143533" cy="6858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528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1929" y="2084175"/>
            <a:ext cx="8740142" cy="1796217"/>
          </a:xfrm>
          <a:noFill/>
        </p:spPr>
        <p:txBody>
          <a:bodyPr tIns="91440" bIns="91440" anchor="t" anchorCtr="0"/>
          <a:lstStyle>
            <a:lvl1pPr>
              <a:defRPr sz="6470" spc="-74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673784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Dark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1929" y="2084175"/>
            <a:ext cx="8740142" cy="1796217"/>
          </a:xfrm>
          <a:noFill/>
        </p:spPr>
        <p:txBody>
          <a:bodyPr tIns="91440" bIns="91440" anchor="t" anchorCtr="0"/>
          <a:lstStyle>
            <a:lvl1pPr>
              <a:defRPr sz="6470" spc="-74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079142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Referen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noFill/>
        </p:spPr>
        <p:txBody>
          <a:bodyPr rtlCol="0"/>
          <a:lstStyle>
            <a:lvl1pPr>
              <a:defRPr b="1">
                <a:latin typeface="Myriad Pro" pitchFamily="34" charset="0"/>
              </a:defRPr>
            </a:lvl1pPr>
          </a:lstStyle>
          <a:p>
            <a:r>
              <a:rPr lang="en-US" dirty="0"/>
              <a:t>References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lvl1pPr>
              <a:buClrTx/>
              <a:buFont typeface="Wingdings" pitchFamily="2" charset="2"/>
              <a:buChar char="§"/>
              <a:defRPr sz="2000" b="1">
                <a:latin typeface="Myriad Pro Light" pitchFamily="34" charset="0"/>
              </a:defRPr>
            </a:lvl1pPr>
            <a:lvl2pPr>
              <a:buClrTx/>
              <a:buFont typeface="Wingdings" pitchFamily="2" charset="2"/>
              <a:buChar char="o"/>
              <a:defRPr sz="1800" b="0">
                <a:latin typeface="Myriad Pro" pitchFamily="34" charset="0"/>
              </a:defRPr>
            </a:lvl2pPr>
            <a:lvl3pPr>
              <a:buClrTx/>
              <a:buFont typeface="Wingdings" pitchFamily="2" charset="2"/>
              <a:buChar char="o"/>
              <a:defRPr sz="1600" b="0">
                <a:latin typeface="Myriad Pro" pitchFamily="34" charset="0"/>
              </a:defRPr>
            </a:lvl3pPr>
            <a:lvl4pPr>
              <a:buClrTx/>
              <a:buFont typeface="Wingdings" pitchFamily="2" charset="2"/>
              <a:buChar char="o"/>
              <a:defRPr sz="1400" b="0">
                <a:latin typeface="Myriad Pro" pitchFamily="34" charset="0"/>
              </a:defRPr>
            </a:lvl4pPr>
            <a:lvl5pPr>
              <a:buClrTx/>
              <a:buFont typeface="Wingdings" pitchFamily="2" charset="2"/>
              <a:buChar char="o"/>
              <a:defRPr sz="1200" b="0">
                <a:latin typeface="Myriad Pro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0784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Dark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1929" y="2084175"/>
            <a:ext cx="8740142" cy="1796217"/>
          </a:xfrm>
          <a:noFill/>
        </p:spPr>
        <p:txBody>
          <a:bodyPr tIns="91440" bIns="91440" anchor="t" anchorCtr="0"/>
          <a:lstStyle>
            <a:lvl1pPr>
              <a:defRPr sz="6470" spc="-74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94014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201698" y="317741"/>
            <a:ext cx="5822946" cy="1737516"/>
          </a:xfrm>
        </p:spPr>
        <p:txBody>
          <a:bodyPr lIns="146304" tIns="91440" rIns="146304" bIns="91440" anchor="b" anchorCtr="0">
            <a:noAutofit/>
          </a:bodyPr>
          <a:lstStyle>
            <a:lvl1pPr>
              <a:defRPr lang="en-US" sz="3970" b="0" baseline="0">
                <a:solidFill>
                  <a:schemeClr val="tx1"/>
                </a:solidFill>
                <a:latin typeface="Segoe UI" pitchFamily="34" charset="0"/>
                <a:ea typeface="Segoe UI" pitchFamily="34" charset="0"/>
              </a:defRPr>
            </a:lvl1pPr>
          </a:lstStyle>
          <a:p>
            <a:pPr marL="0" lvl="0" defTabSz="685619"/>
            <a:r>
              <a:rPr lang="en-US" dirty="0"/>
              <a:t>Presentation Title</a:t>
            </a:r>
            <a:br>
              <a:rPr lang="en-US" dirty="0"/>
            </a:br>
            <a:r>
              <a:rPr lang="en-US" dirty="0"/>
              <a:t>Subtitle (Set to 40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p:sp>
        <p:nvSpPr>
          <p:cNvPr id="58" name="Text Placeholder 57"/>
          <p:cNvSpPr>
            <a:spLocks noGrp="1"/>
          </p:cNvSpPr>
          <p:nvPr>
            <p:ph type="body" sz="quarter" idx="11" hasCustomPrompt="1"/>
          </p:nvPr>
        </p:nvSpPr>
        <p:spPr>
          <a:xfrm>
            <a:off x="201929" y="2106056"/>
            <a:ext cx="5826761" cy="1781211"/>
          </a:xfrm>
        </p:spPr>
        <p:txBody>
          <a:bodyPr>
            <a:noAutofit/>
          </a:bodyPr>
          <a:lstStyle>
            <a:lvl1pPr>
              <a:defRPr>
                <a:latin typeface="+mn-lt"/>
              </a:defRPr>
            </a:lvl1pPr>
            <a:lvl2pPr>
              <a:defRPr sz="1471"/>
            </a:lvl2pPr>
            <a:lvl3pPr marL="0" indent="0">
              <a:defRPr sz="1471"/>
            </a:lvl3pPr>
            <a:lvl4pPr marL="0" indent="0">
              <a:defRPr sz="1471"/>
            </a:lvl4pPr>
            <a:lvl5pPr marL="0" indent="0">
              <a:defRPr sz="1471"/>
            </a:lvl5pPr>
          </a:lstStyle>
          <a:p>
            <a:pPr lvl="0"/>
            <a:r>
              <a:rPr lang="en-US" dirty="0"/>
              <a:t>Author</a:t>
            </a:r>
          </a:p>
          <a:p>
            <a:pPr lvl="1"/>
            <a:r>
              <a:rPr lang="en-US" dirty="0"/>
              <a:t>Job Title</a:t>
            </a:r>
          </a:p>
          <a:p>
            <a:pPr lvl="1"/>
            <a:r>
              <a:rPr lang="en-US" dirty="0"/>
              <a:t>Company</a:t>
            </a:r>
          </a:p>
        </p:txBody>
      </p:sp>
    </p:spTree>
    <p:extLst>
      <p:ext uri="{BB962C8B-B14F-4D97-AF65-F5344CB8AC3E}">
        <p14:creationId xmlns:p14="http://schemas.microsoft.com/office/powerpoint/2010/main" val="2199814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01929" y="1189177"/>
            <a:ext cx="8740142" cy="1643132"/>
          </a:xfrm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  <a:lvl2pPr marL="0" indent="0">
              <a:buFontTx/>
              <a:buNone/>
              <a:defRPr lang="en-US" dirty="0" smtClean="0"/>
            </a:lvl2pPr>
            <a:lvl3pPr marL="168067" indent="0">
              <a:buNone/>
              <a:defRPr lang="en-US" dirty="0" smtClean="0"/>
            </a:lvl3pPr>
            <a:lvl4pPr marL="336134" indent="0">
              <a:buNone/>
              <a:defRPr lang="en-US" dirty="0" smtClean="0"/>
            </a:lvl4pPr>
            <a:lvl5pPr marL="504201" indent="0">
              <a:buNone/>
              <a:defRPr lang="en-US" dirty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3027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No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01929" y="1189177"/>
            <a:ext cx="8740142" cy="1643132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lang="en-US" dirty="0" smtClean="0"/>
            </a:lvl2pPr>
            <a:lvl3pPr marL="168067" indent="0">
              <a:buNone/>
              <a:defRPr lang="en-US" dirty="0" smtClean="0"/>
            </a:lvl3pPr>
            <a:lvl4pPr marL="336134" indent="0">
              <a:buNone/>
              <a:defRPr lang="en-US" dirty="0" smtClean="0"/>
            </a:lvl4pPr>
            <a:lvl5pPr marL="504201" indent="0">
              <a:buNone/>
              <a:defRPr lang="en-US" dirty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2873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01932" y="1189179"/>
            <a:ext cx="4033911" cy="1643132"/>
          </a:xfrm>
        </p:spPr>
        <p:txBody>
          <a:bodyPr wrap="square">
            <a:spAutoFit/>
          </a:bodyPr>
          <a:lstStyle>
            <a:lvl1pPr marL="0" indent="0">
              <a:spcBef>
                <a:spcPts val="900"/>
              </a:spcBef>
              <a:buClr>
                <a:schemeClr val="tx1"/>
              </a:buClr>
              <a:buFont typeface="Wingdings" pitchFamily="2" charset="2"/>
              <a:buNone/>
              <a:defRPr sz="2647">
                <a:solidFill>
                  <a:schemeClr val="tx2"/>
                </a:solidFill>
              </a:defRPr>
            </a:lvl1pPr>
            <a:lvl2pPr marL="0" indent="0">
              <a:buNone/>
              <a:defRPr lang="en-US" dirty="0" smtClean="0"/>
            </a:lvl2pPr>
            <a:lvl3pPr marL="170401" indent="0">
              <a:buNone/>
              <a:tabLst/>
              <a:defRPr lang="en-US" dirty="0" smtClean="0"/>
            </a:lvl3pPr>
            <a:lvl4pPr marL="338468" indent="0">
              <a:buNone/>
              <a:defRPr lang="en-US" dirty="0" smtClean="0"/>
            </a:lvl4pPr>
            <a:lvl5pPr marL="504201" indent="0">
              <a:buNone/>
              <a:tabLst/>
              <a:defRPr lang="en-US" dirty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908162" y="1189179"/>
            <a:ext cx="4033911" cy="1643132"/>
          </a:xfrm>
        </p:spPr>
        <p:txBody>
          <a:bodyPr wrap="square">
            <a:spAutoFit/>
          </a:bodyPr>
          <a:lstStyle>
            <a:lvl1pPr marL="0" indent="0">
              <a:spcBef>
                <a:spcPts val="900"/>
              </a:spcBef>
              <a:buClr>
                <a:schemeClr val="tx1"/>
              </a:buClr>
              <a:buFont typeface="Wingdings" pitchFamily="2" charset="2"/>
              <a:buNone/>
              <a:defRPr sz="2647">
                <a:solidFill>
                  <a:schemeClr val="tx2"/>
                </a:solidFill>
              </a:defRPr>
            </a:lvl1pPr>
            <a:lvl2pPr marL="0" indent="0">
              <a:buNone/>
              <a:defRPr lang="en-US" dirty="0" smtClean="0"/>
            </a:lvl2pPr>
            <a:lvl3pPr marL="170401" indent="0">
              <a:buNone/>
              <a:tabLst/>
              <a:defRPr lang="en-US" dirty="0" smtClean="0"/>
            </a:lvl3pPr>
            <a:lvl4pPr marL="338468" indent="0">
              <a:buNone/>
              <a:defRPr lang="en-US" dirty="0" smtClean="0"/>
            </a:lvl4pPr>
            <a:lvl5pPr marL="504201" indent="0">
              <a:buNone/>
              <a:tabLst/>
              <a:defRPr lang="en-US" dirty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1463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- No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01932" y="1189179"/>
            <a:ext cx="4033911" cy="1643132"/>
          </a:xfrm>
        </p:spPr>
        <p:txBody>
          <a:bodyPr wrap="square">
            <a:spAutoFit/>
          </a:bodyPr>
          <a:lstStyle>
            <a:lvl1pPr marL="0" indent="0">
              <a:spcBef>
                <a:spcPts val="900"/>
              </a:spcBef>
              <a:buClr>
                <a:schemeClr val="tx1"/>
              </a:buClr>
              <a:buFont typeface="Wingdings" pitchFamily="2" charset="2"/>
              <a:buNone/>
              <a:defRPr sz="2647"/>
            </a:lvl1pPr>
            <a:lvl2pPr marL="0" indent="0">
              <a:buNone/>
              <a:defRPr lang="en-US" dirty="0" smtClean="0"/>
            </a:lvl2pPr>
            <a:lvl3pPr marL="170401" indent="0">
              <a:buNone/>
              <a:tabLst/>
              <a:defRPr lang="en-US" dirty="0" smtClean="0"/>
            </a:lvl3pPr>
            <a:lvl4pPr marL="338468" indent="0">
              <a:buNone/>
              <a:defRPr lang="en-US" dirty="0" smtClean="0"/>
            </a:lvl4pPr>
            <a:lvl5pPr marL="504201" indent="0">
              <a:buNone/>
              <a:tabLst/>
              <a:defRPr lang="en-US" dirty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908162" y="1189179"/>
            <a:ext cx="4033911" cy="1643132"/>
          </a:xfrm>
        </p:spPr>
        <p:txBody>
          <a:bodyPr wrap="square">
            <a:spAutoFit/>
          </a:bodyPr>
          <a:lstStyle>
            <a:lvl1pPr marL="0" indent="0">
              <a:spcBef>
                <a:spcPts val="900"/>
              </a:spcBef>
              <a:buClr>
                <a:schemeClr val="tx1"/>
              </a:buClr>
              <a:buFont typeface="Wingdings" pitchFamily="2" charset="2"/>
              <a:buNone/>
              <a:defRPr sz="2647"/>
            </a:lvl1pPr>
            <a:lvl2pPr marL="0" indent="0">
              <a:buNone/>
              <a:defRPr lang="en-US" dirty="0" smtClean="0"/>
            </a:lvl2pPr>
            <a:lvl3pPr marL="170401" indent="0">
              <a:buNone/>
              <a:tabLst/>
              <a:defRPr lang="en-US" dirty="0" smtClean="0"/>
            </a:lvl3pPr>
            <a:lvl4pPr marL="338468" indent="0">
              <a:buNone/>
              <a:defRPr lang="en-US" dirty="0" smtClean="0"/>
            </a:lvl4pPr>
            <a:lvl5pPr marL="504201" indent="0">
              <a:buNone/>
              <a:tabLst/>
              <a:defRPr lang="en-US" dirty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5473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lang="en-US" dirty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8772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2938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lang="en-US" dirty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068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2938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2283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13373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1485900" y="1600200"/>
            <a:ext cx="6172200" cy="3962400"/>
          </a:xfrm>
          <a:solidFill>
            <a:schemeClr val="accent2"/>
          </a:solidFill>
          <a:ln w="9525">
            <a:solidFill>
              <a:schemeClr val="tx1"/>
            </a:solidFill>
          </a:ln>
        </p:spPr>
        <p:txBody>
          <a:bodyPr/>
          <a:lstStyle>
            <a:lvl1pPr>
              <a:buNone/>
              <a:defRPr sz="1800" b="0">
                <a:latin typeface="Consolas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62464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3069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931" y="5155177"/>
            <a:ext cx="8741880" cy="899665"/>
          </a:xfrm>
        </p:spPr>
        <p:txBody>
          <a:bodyPr lIns="182880" tIns="146304" rIns="182880" bIns="146304"/>
          <a:lstStyle>
            <a:lvl1pPr>
              <a:defRPr sz="5881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0658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- Titl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auto">
          <a:xfrm>
            <a:off x="0" y="3"/>
            <a:ext cx="4572000" cy="685800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3" tIns="107571" rIns="134463" bIns="10757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685555" eaLnBrk="1" hangingPunct="1">
              <a:lnSpc>
                <a:spcPct val="90000"/>
              </a:lnSpc>
            </a:pPr>
            <a:endParaRPr lang="en-US" sz="1765" b="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1929" y="896551"/>
            <a:ext cx="4033912" cy="4482760"/>
          </a:xfrm>
          <a:noFill/>
        </p:spPr>
        <p:txBody>
          <a:bodyPr lIns="182880" tIns="146304" rIns="182880" bIns="146304" anchor="ctr" anchorCtr="0">
            <a:noAutofit/>
          </a:bodyPr>
          <a:lstStyle>
            <a:lvl1pPr>
              <a:defRPr sz="6470" spc="-74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4706230" y="896552"/>
            <a:ext cx="4033912" cy="5379312"/>
          </a:xfrm>
        </p:spPr>
        <p:txBody>
          <a:bodyPr lIns="182880" tIns="146304" rIns="182880" bIns="146304" anchor="ctr" anchorCtr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8889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2938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- Titl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4572000" y="3"/>
            <a:ext cx="4572000" cy="685800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3" tIns="107571" rIns="134463" bIns="10757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685555" eaLnBrk="1" hangingPunct="1">
              <a:lnSpc>
                <a:spcPct val="90000"/>
              </a:lnSpc>
            </a:pPr>
            <a:endParaRPr lang="en-US" sz="1765" b="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06230" y="896551"/>
            <a:ext cx="4033912" cy="4482760"/>
          </a:xfrm>
          <a:noFill/>
        </p:spPr>
        <p:txBody>
          <a:bodyPr lIns="182880" tIns="146304" rIns="182880" bIns="146304" anchor="ctr" anchorCtr="0">
            <a:noAutofit/>
          </a:bodyPr>
          <a:lstStyle>
            <a:lvl1pPr algn="r">
              <a:defRPr sz="6470" spc="-74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01696" y="896552"/>
            <a:ext cx="4033912" cy="5379312"/>
          </a:xfrm>
        </p:spPr>
        <p:txBody>
          <a:bodyPr lIns="182880" tIns="146304" rIns="182880" bIns="146304" anchor="ctr" anchorCtr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6725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2938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idd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auto">
          <a:xfrm>
            <a:off x="1" y="2532450"/>
            <a:ext cx="9144000" cy="1793105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3" tIns="107571" rIns="134463" bIns="10757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685555" eaLnBrk="1" hangingPunct="1">
              <a:lnSpc>
                <a:spcPct val="90000"/>
              </a:lnSpc>
            </a:pPr>
            <a:endParaRPr lang="en-US" sz="1765" b="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8089" y="2980727"/>
            <a:ext cx="8067823" cy="860042"/>
          </a:xfrm>
        </p:spPr>
        <p:txBody>
          <a:bodyPr/>
          <a:lstStyle>
            <a:lvl1pPr algn="ctr">
              <a:defRPr sz="4411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58452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auto">
          <a:xfrm>
            <a:off x="1" y="-7784"/>
            <a:ext cx="9144000" cy="1793105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3" tIns="107571" rIns="134463" bIns="10757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685555" eaLnBrk="1" hangingPunct="1">
              <a:lnSpc>
                <a:spcPct val="90000"/>
              </a:lnSpc>
            </a:pPr>
            <a:endParaRPr lang="en-US" sz="1765" b="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8089" y="440496"/>
            <a:ext cx="8067823" cy="860042"/>
          </a:xfrm>
        </p:spPr>
        <p:txBody>
          <a:bodyPr/>
          <a:lstStyle>
            <a:lvl1pPr algn="ctr">
              <a:defRPr sz="4411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05575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auto">
          <a:xfrm>
            <a:off x="1" y="5064898"/>
            <a:ext cx="9144000" cy="1793105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3" tIns="107571" rIns="134463" bIns="10757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685555" eaLnBrk="1" hangingPunct="1">
              <a:lnSpc>
                <a:spcPct val="90000"/>
              </a:lnSpc>
            </a:pPr>
            <a:endParaRPr lang="en-US" sz="1765" b="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8089" y="5513175"/>
            <a:ext cx="8067823" cy="860042"/>
          </a:xfrm>
        </p:spPr>
        <p:txBody>
          <a:bodyPr/>
          <a:lstStyle>
            <a:lvl1pPr algn="ctr">
              <a:defRPr sz="4411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97153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2" y="1189176"/>
            <a:ext cx="9144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91" tIns="34291" rIns="34291" bIns="3429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685555" eaLnBrk="1" hangingPunct="1"/>
            <a:endParaRPr lang="en-US" sz="1324" b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01931" y="1197324"/>
            <a:ext cx="8740141" cy="1380594"/>
          </a:xfrm>
        </p:spPr>
        <p:txBody>
          <a:bodyPr/>
          <a:lstStyle>
            <a:lvl1pPr marL="0" indent="0">
              <a:buNone/>
              <a:defRPr sz="1471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254786" indent="0">
              <a:buNone/>
              <a:defRPr sz="1471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29804" indent="0">
              <a:buNone/>
              <a:defRPr sz="1471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598869" indent="0">
              <a:buNone/>
              <a:defRPr sz="1471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772695" indent="0">
              <a:buNone/>
              <a:defRPr sz="1471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444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align Gu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3 column x 9 row grid with .3&quot; border for 16:9 _FINAL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143533" cy="6858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927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1929" y="2084175"/>
            <a:ext cx="8740142" cy="1796217"/>
          </a:xfrm>
          <a:noFill/>
        </p:spPr>
        <p:txBody>
          <a:bodyPr tIns="91440" bIns="91440" anchor="t" anchorCtr="0"/>
          <a:lstStyle>
            <a:lvl1pPr>
              <a:defRPr sz="6470" spc="-74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809664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64846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Dark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1929" y="2084175"/>
            <a:ext cx="8740142" cy="1796217"/>
          </a:xfrm>
          <a:noFill/>
        </p:spPr>
        <p:txBody>
          <a:bodyPr tIns="91440" bIns="91440" anchor="t" anchorCtr="0"/>
          <a:lstStyle>
            <a:lvl1pPr>
              <a:defRPr sz="6470" spc="-74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629526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Dark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1929" y="2084175"/>
            <a:ext cx="8740142" cy="1796217"/>
          </a:xfrm>
          <a:noFill/>
        </p:spPr>
        <p:txBody>
          <a:bodyPr tIns="91440" bIns="91440" anchor="t" anchorCtr="0"/>
          <a:lstStyle>
            <a:lvl1pPr>
              <a:defRPr sz="6470" spc="-74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695620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1485900" y="1600200"/>
            <a:ext cx="6172200" cy="3962400"/>
          </a:xfrm>
          <a:solidFill>
            <a:schemeClr val="accent2"/>
          </a:solidFill>
          <a:ln w="9525">
            <a:solidFill>
              <a:schemeClr val="tx1"/>
            </a:solidFill>
          </a:ln>
        </p:spPr>
        <p:txBody>
          <a:bodyPr/>
          <a:lstStyle>
            <a:lvl1pPr>
              <a:buNone/>
              <a:defRPr sz="1800" b="0">
                <a:latin typeface="Consolas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308456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9889" y="588392"/>
            <a:ext cx="8084228" cy="437131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="0" i="0" baseline="0">
                <a:latin typeface="+mj-lt"/>
                <a:ea typeface="Gotham Rounded Light" charset="0"/>
                <a:cs typeface="Gotham Rounded Light" charset="0"/>
              </a:defRPr>
            </a:lvl1pPr>
          </a:lstStyle>
          <a:p>
            <a:r>
              <a:rPr lang="en-US" dirty="0"/>
              <a:t>Click to Add Slide Title in </a:t>
            </a:r>
            <a:r>
              <a:rPr lang="en-US" dirty="0" err="1"/>
              <a:t>Titlecase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4074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13" Type="http://schemas.openxmlformats.org/officeDocument/2006/relationships/slideLayout" Target="../slideLayouts/slideLayout22.xml"/><Relationship Id="rId18" Type="http://schemas.openxmlformats.org/officeDocument/2006/relationships/slideLayout" Target="../slideLayouts/slideLayout27.xml"/><Relationship Id="rId3" Type="http://schemas.openxmlformats.org/officeDocument/2006/relationships/slideLayout" Target="../slideLayouts/slideLayout12.xml"/><Relationship Id="rId21" Type="http://schemas.openxmlformats.org/officeDocument/2006/relationships/slideLayout" Target="../slideLayouts/slideLayout30.xml"/><Relationship Id="rId7" Type="http://schemas.openxmlformats.org/officeDocument/2006/relationships/slideLayout" Target="../slideLayouts/slideLayout16.xml"/><Relationship Id="rId12" Type="http://schemas.openxmlformats.org/officeDocument/2006/relationships/slideLayout" Target="../slideLayouts/slideLayout21.xml"/><Relationship Id="rId17" Type="http://schemas.openxmlformats.org/officeDocument/2006/relationships/slideLayout" Target="../slideLayouts/slideLayout26.xml"/><Relationship Id="rId2" Type="http://schemas.openxmlformats.org/officeDocument/2006/relationships/slideLayout" Target="../slideLayouts/slideLayout11.xml"/><Relationship Id="rId16" Type="http://schemas.openxmlformats.org/officeDocument/2006/relationships/slideLayout" Target="../slideLayouts/slideLayout25.xml"/><Relationship Id="rId20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19.xml"/><Relationship Id="rId19" Type="http://schemas.openxmlformats.org/officeDocument/2006/relationships/slideLayout" Target="../slideLayouts/slideLayout28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Relationship Id="rId14" Type="http://schemas.openxmlformats.org/officeDocument/2006/relationships/slideLayout" Target="../slideLayouts/slideLayout23.xml"/><Relationship Id="rId22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13" Type="http://schemas.openxmlformats.org/officeDocument/2006/relationships/slideLayout" Target="../slideLayouts/slideLayout43.xml"/><Relationship Id="rId18" Type="http://schemas.openxmlformats.org/officeDocument/2006/relationships/slideLayout" Target="../slideLayouts/slideLayout48.xml"/><Relationship Id="rId3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51.xml"/><Relationship Id="rId7" Type="http://schemas.openxmlformats.org/officeDocument/2006/relationships/slideLayout" Target="../slideLayouts/slideLayout37.xml"/><Relationship Id="rId12" Type="http://schemas.openxmlformats.org/officeDocument/2006/relationships/slideLayout" Target="../slideLayouts/slideLayout42.xml"/><Relationship Id="rId17" Type="http://schemas.openxmlformats.org/officeDocument/2006/relationships/slideLayout" Target="../slideLayouts/slideLayout47.xml"/><Relationship Id="rId2" Type="http://schemas.openxmlformats.org/officeDocument/2006/relationships/slideLayout" Target="../slideLayouts/slideLayout32.xml"/><Relationship Id="rId1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50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41.xml"/><Relationship Id="rId5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40.xml"/><Relationship Id="rId19" Type="http://schemas.openxmlformats.org/officeDocument/2006/relationships/slideLayout" Target="../slideLayouts/slideLayout49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14" Type="http://schemas.openxmlformats.org/officeDocument/2006/relationships/slideLayout" Target="../slideLayouts/slideLayout44.xml"/><Relationship Id="rId22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BDBDA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1025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447800"/>
            <a:ext cx="8229600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304800"/>
            <a:ext cx="82296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cxnSp>
        <p:nvCxnSpPr>
          <p:cNvPr id="14" name="Straight Connector 13"/>
          <p:cNvCxnSpPr/>
          <p:nvPr/>
        </p:nvCxnSpPr>
        <p:spPr bwMode="auto">
          <a:xfrm>
            <a:off x="0" y="6858000"/>
            <a:ext cx="9144000" cy="1588"/>
          </a:xfrm>
          <a:prstGeom prst="line">
            <a:avLst/>
          </a:prstGeom>
          <a:gradFill rotWithShape="1">
            <a:gsLst>
              <a:gs pos="0">
                <a:srgbClr val="A4D289"/>
              </a:gs>
              <a:gs pos="100000">
                <a:schemeClr val="bg1"/>
              </a:gs>
            </a:gsLst>
            <a:lin ang="5400000" scaled="1"/>
          </a:gradFill>
          <a:ln w="63500" cap="flat" cmpd="sng" algn="ctr">
            <a:solidFill>
              <a:srgbClr val="800000"/>
            </a:solidFill>
            <a:prstDash val="solid"/>
            <a:round/>
            <a:headEnd type="none" w="med" len="med"/>
            <a:tailEnd type="none" w="med" len="med"/>
          </a:ln>
          <a:effectLst>
            <a:glow rad="63500">
              <a:schemeClr val="bg2">
                <a:lumMod val="60000"/>
                <a:lumOff val="40000"/>
                <a:alpha val="40000"/>
              </a:schemeClr>
            </a:glow>
          </a:effectLst>
        </p:spPr>
      </p:cxnSp>
      <p:pic>
        <p:nvPicPr>
          <p:cNvPr id="1026" name="Picture 2" descr="http://odetocode.com/Images/odetocode3.png"/>
          <p:cNvPicPr>
            <a:picLocks noChangeAspect="1" noChangeArrowheads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00" y="6553200"/>
            <a:ext cx="838200" cy="227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29612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3" r:id="rId1"/>
    <p:sldLayoutId id="2147483774" r:id="rId2"/>
    <p:sldLayoutId id="2147483775" r:id="rId3"/>
    <p:sldLayoutId id="2147483776" r:id="rId4"/>
    <p:sldLayoutId id="2147483777" r:id="rId5"/>
    <p:sldLayoutId id="2147483769" r:id="rId6"/>
    <p:sldLayoutId id="2147483770" r:id="rId7"/>
    <p:sldLayoutId id="2147483822" r:id="rId8"/>
    <p:sldLayoutId id="2147483823" r:id="rId9"/>
  </p:sldLayoutIdLst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  <p:txStyles>
    <p:titleStyle>
      <a:lvl1pPr marL="342900" indent="-342900" algn="ctr" defTabSz="-13873163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Myriad Pro" pitchFamily="34" charset="0"/>
          <a:ea typeface="+mj-ea"/>
          <a:cs typeface="Segoe UI" pitchFamily="34" charset="0"/>
        </a:defRPr>
      </a:lvl1pPr>
      <a:lvl2pPr marL="342900" indent="-342900" algn="ctr" defTabSz="-13873163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Myriad Pro" pitchFamily="34" charset="0"/>
          <a:cs typeface="Segoe UI" pitchFamily="34" charset="0"/>
        </a:defRPr>
      </a:lvl2pPr>
      <a:lvl3pPr marL="342900" indent="-342900" algn="ctr" defTabSz="-13873163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Myriad Pro" pitchFamily="34" charset="0"/>
          <a:cs typeface="Segoe UI" pitchFamily="34" charset="0"/>
        </a:defRPr>
      </a:lvl3pPr>
      <a:lvl4pPr marL="342900" indent="-342900" algn="ctr" defTabSz="-13873163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Myriad Pro" pitchFamily="34" charset="0"/>
          <a:cs typeface="Segoe UI" pitchFamily="34" charset="0"/>
        </a:defRPr>
      </a:lvl4pPr>
      <a:lvl5pPr marL="342900" indent="-342900" algn="ctr" defTabSz="-13873163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Myriad Pro" pitchFamily="34" charset="0"/>
          <a:cs typeface="Segoe UI" pitchFamily="34" charset="0"/>
        </a:defRPr>
      </a:lvl5pPr>
      <a:lvl6pPr marL="457200" algn="l" eaLnBrk="1" fontAlgn="base" hangingPunct="1">
        <a:spcBef>
          <a:spcPct val="0"/>
        </a:spcBef>
        <a:spcAft>
          <a:spcPct val="0"/>
        </a:spcAft>
        <a:defRPr sz="2800" b="1">
          <a:solidFill>
            <a:schemeClr val="tx2">
              <a:alpha val="100000"/>
            </a:schemeClr>
          </a:solidFill>
          <a:latin typeface="Verdana"/>
        </a:defRPr>
      </a:lvl6pPr>
      <a:lvl7pPr marL="914400" algn="l" eaLnBrk="1" fontAlgn="base" hangingPunct="1">
        <a:spcBef>
          <a:spcPct val="0"/>
        </a:spcBef>
        <a:spcAft>
          <a:spcPct val="0"/>
        </a:spcAft>
        <a:defRPr sz="2800" b="1">
          <a:solidFill>
            <a:schemeClr val="tx2">
              <a:alpha val="100000"/>
            </a:schemeClr>
          </a:solidFill>
          <a:latin typeface="Verdana"/>
        </a:defRPr>
      </a:lvl7pPr>
      <a:lvl8pPr marL="1371600" algn="l" eaLnBrk="1" fontAlgn="base" hangingPunct="1">
        <a:spcBef>
          <a:spcPct val="0"/>
        </a:spcBef>
        <a:spcAft>
          <a:spcPct val="0"/>
        </a:spcAft>
        <a:defRPr sz="2800" b="1">
          <a:solidFill>
            <a:schemeClr val="tx2">
              <a:alpha val="100000"/>
            </a:schemeClr>
          </a:solidFill>
          <a:latin typeface="Verdana"/>
        </a:defRPr>
      </a:lvl8pPr>
      <a:lvl9pPr marL="1828800" algn="l" eaLnBrk="1" fontAlgn="base" hangingPunct="1">
        <a:spcBef>
          <a:spcPct val="0"/>
        </a:spcBef>
        <a:spcAft>
          <a:spcPct val="0"/>
        </a:spcAft>
        <a:defRPr sz="2800" b="1">
          <a:solidFill>
            <a:schemeClr val="tx2">
              <a:alpha val="100000"/>
            </a:schemeClr>
          </a:solidFill>
          <a:latin typeface="Verdana"/>
        </a:defRPr>
      </a:lvl9pPr>
    </p:titleStyle>
    <p:bodyStyle>
      <a:lvl1pPr marL="342900" indent="-342900" algn="l" defTabSz="-13873163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2000" b="1">
          <a:solidFill>
            <a:schemeClr val="tx1"/>
          </a:solidFill>
          <a:latin typeface="Myriad Pro Light" pitchFamily="34" charset="0"/>
          <a:ea typeface="+mn-ea"/>
          <a:cs typeface="Segoe UI" pitchFamily="34" charset="0"/>
        </a:defRPr>
      </a:lvl1pPr>
      <a:lvl2pPr marL="742950" indent="-285750" algn="l" defTabSz="-13873163" rtl="0" eaLnBrk="1" fontAlgn="base" hangingPunct="1">
        <a:spcBef>
          <a:spcPct val="20000"/>
        </a:spcBef>
        <a:spcAft>
          <a:spcPct val="0"/>
        </a:spcAft>
        <a:buSzPct val="50000"/>
        <a:buFont typeface="Wingdings" pitchFamily="2" charset="2"/>
        <a:buChar char="o"/>
        <a:defRPr>
          <a:solidFill>
            <a:schemeClr val="tx1"/>
          </a:solidFill>
          <a:latin typeface="Myriad Pro" pitchFamily="34" charset="0"/>
          <a:cs typeface="Segoe UI" pitchFamily="34" charset="0"/>
        </a:defRPr>
      </a:lvl2pPr>
      <a:lvl3pPr marL="1143000" indent="-228600" algn="l" defTabSz="-13873163" rtl="0" eaLnBrk="1" fontAlgn="base" hangingPunct="1">
        <a:spcBef>
          <a:spcPct val="20000"/>
        </a:spcBef>
        <a:spcAft>
          <a:spcPct val="0"/>
        </a:spcAft>
        <a:buSzPct val="50000"/>
        <a:buFont typeface="Wingdings" pitchFamily="2" charset="2"/>
        <a:buChar char="o"/>
        <a:defRPr sz="1600">
          <a:solidFill>
            <a:schemeClr val="tx1"/>
          </a:solidFill>
          <a:latin typeface="Myriad Pro" pitchFamily="34" charset="0"/>
          <a:cs typeface="Segoe UI" pitchFamily="34" charset="0"/>
        </a:defRPr>
      </a:lvl3pPr>
      <a:lvl4pPr marL="1600200" indent="-228600" algn="l" defTabSz="-13873163" rtl="0" eaLnBrk="1" fontAlgn="base" hangingPunct="1">
        <a:spcBef>
          <a:spcPct val="20000"/>
        </a:spcBef>
        <a:spcAft>
          <a:spcPct val="0"/>
        </a:spcAft>
        <a:buSzPct val="50000"/>
        <a:buFont typeface="Wingdings" pitchFamily="2" charset="2"/>
        <a:buChar char="o"/>
        <a:defRPr sz="1400">
          <a:solidFill>
            <a:schemeClr val="tx1"/>
          </a:solidFill>
          <a:latin typeface="Myriad Pro" pitchFamily="34" charset="0"/>
          <a:cs typeface="Segoe UI" pitchFamily="34" charset="0"/>
        </a:defRPr>
      </a:lvl4pPr>
      <a:lvl5pPr marL="2057400" indent="-228600" algn="l" defTabSz="-13873163" rtl="0" eaLnBrk="1" fontAlgn="base" hangingPunct="1">
        <a:spcBef>
          <a:spcPct val="20000"/>
        </a:spcBef>
        <a:spcAft>
          <a:spcPct val="0"/>
        </a:spcAft>
        <a:buSzPct val="50000"/>
        <a:buFont typeface="Wingdings" pitchFamily="2" charset="2"/>
        <a:buChar char="o"/>
        <a:defRPr sz="1200">
          <a:solidFill>
            <a:schemeClr val="tx1"/>
          </a:solidFill>
          <a:latin typeface="Myriad Pro" pitchFamily="34" charset="0"/>
          <a:cs typeface="Segoe UI" pitchFamily="34" charset="0"/>
        </a:defRPr>
      </a:lvl5pPr>
      <a:lvl6pPr marL="2514600" indent="-228600" algn="l" eaLnBrk="1" fontAlgn="base" hangingPunct="1">
        <a:spcBef>
          <a:spcPct val="20000"/>
        </a:spcBef>
        <a:spcAft>
          <a:spcPct val="0"/>
        </a:spcAft>
        <a:buClr>
          <a:schemeClr val="accent1">
            <a:alpha val="100000"/>
          </a:schemeClr>
        </a:buClr>
        <a:buFont typeface="Wingdings"/>
        <a:buChar char=""/>
        <a:defRPr sz="1400" b="1">
          <a:solidFill>
            <a:schemeClr val="tx1">
              <a:alpha val="100000"/>
            </a:schemeClr>
          </a:solidFill>
          <a:latin typeface="+mn-lt"/>
        </a:defRPr>
      </a:lvl6pPr>
      <a:lvl7pPr marL="2971800" indent="-228600" algn="l" eaLnBrk="1" fontAlgn="base" hangingPunct="1">
        <a:spcBef>
          <a:spcPct val="20000"/>
        </a:spcBef>
        <a:spcAft>
          <a:spcPct val="0"/>
        </a:spcAft>
        <a:buClr>
          <a:schemeClr val="accent1">
            <a:alpha val="100000"/>
          </a:schemeClr>
        </a:buClr>
        <a:buFont typeface="Wingdings"/>
        <a:buChar char=""/>
        <a:defRPr sz="1400" b="1">
          <a:solidFill>
            <a:schemeClr val="tx1">
              <a:alpha val="100000"/>
            </a:schemeClr>
          </a:solidFill>
          <a:latin typeface="+mn-lt"/>
        </a:defRPr>
      </a:lvl7pPr>
      <a:lvl8pPr marL="3429000" indent="-228600" algn="l" eaLnBrk="1" fontAlgn="base" hangingPunct="1">
        <a:spcBef>
          <a:spcPct val="20000"/>
        </a:spcBef>
        <a:spcAft>
          <a:spcPct val="0"/>
        </a:spcAft>
        <a:buClr>
          <a:schemeClr val="accent1">
            <a:alpha val="100000"/>
          </a:schemeClr>
        </a:buClr>
        <a:buFont typeface="Wingdings"/>
        <a:buChar char=""/>
        <a:defRPr sz="1400" b="1">
          <a:solidFill>
            <a:schemeClr val="tx1">
              <a:alpha val="100000"/>
            </a:schemeClr>
          </a:solidFill>
          <a:latin typeface="+mn-lt"/>
        </a:defRPr>
      </a:lvl8pPr>
      <a:lvl9pPr marL="3886200" indent="-228600" algn="l" eaLnBrk="1" fontAlgn="base" hangingPunct="1">
        <a:spcBef>
          <a:spcPct val="20000"/>
        </a:spcBef>
        <a:spcAft>
          <a:spcPct val="0"/>
        </a:spcAft>
        <a:buClr>
          <a:schemeClr val="accent1">
            <a:alpha val="100000"/>
          </a:schemeClr>
        </a:buClr>
        <a:buFont typeface="Wingdings"/>
        <a:buChar char=""/>
        <a:defRPr sz="1400" b="1">
          <a:solidFill>
            <a:schemeClr val="tx1">
              <a:alpha val="100000"/>
            </a:schemeClr>
          </a:solidFill>
          <a:latin typeface="+mn-lt"/>
        </a:defRPr>
      </a:lvl9pPr>
    </p:bodyStyle>
    <p:otherStyle>
      <a:lvl1pPr algn="l" eaLnBrk="1" fontAlgn="base" hangingPunct="1">
        <a:spcBef>
          <a:spcPct val="0"/>
        </a:spcBef>
        <a:spcAft>
          <a:spcPct val="0"/>
        </a:spcAft>
        <a:defRPr>
          <a:solidFill>
            <a:schemeClr val="tx1">
              <a:alpha val="100000"/>
            </a:schemeClr>
          </a:solidFill>
          <a:latin typeface="Arial"/>
        </a:defRPr>
      </a:lvl1pPr>
      <a:lvl2pPr marL="457200" algn="l" eaLnBrk="1" fontAlgn="base" hangingPunct="1">
        <a:spcBef>
          <a:spcPct val="0"/>
        </a:spcBef>
        <a:spcAft>
          <a:spcPct val="0"/>
        </a:spcAft>
        <a:defRPr>
          <a:solidFill>
            <a:schemeClr val="tx1">
              <a:alpha val="100000"/>
            </a:schemeClr>
          </a:solidFill>
          <a:latin typeface="Arial"/>
        </a:defRPr>
      </a:lvl2pPr>
      <a:lvl3pPr marL="914400" algn="l" eaLnBrk="1" fontAlgn="base" hangingPunct="1">
        <a:spcBef>
          <a:spcPct val="0"/>
        </a:spcBef>
        <a:spcAft>
          <a:spcPct val="0"/>
        </a:spcAft>
        <a:defRPr>
          <a:solidFill>
            <a:schemeClr val="tx1">
              <a:alpha val="100000"/>
            </a:schemeClr>
          </a:solidFill>
          <a:latin typeface="Arial"/>
        </a:defRPr>
      </a:lvl3pPr>
      <a:lvl4pPr marL="1371600" algn="l" eaLnBrk="1" fontAlgn="base" hangingPunct="1">
        <a:spcBef>
          <a:spcPct val="0"/>
        </a:spcBef>
        <a:spcAft>
          <a:spcPct val="0"/>
        </a:spcAft>
        <a:defRPr>
          <a:solidFill>
            <a:schemeClr val="tx1">
              <a:alpha val="100000"/>
            </a:schemeClr>
          </a:solidFill>
          <a:latin typeface="Arial"/>
        </a:defRPr>
      </a:lvl4pPr>
      <a:lvl5pPr marL="1828800" algn="l" eaLnBrk="1" fontAlgn="base" hangingPunct="1">
        <a:spcBef>
          <a:spcPct val="0"/>
        </a:spcBef>
        <a:spcAft>
          <a:spcPct val="0"/>
        </a:spcAft>
        <a:defRPr>
          <a:solidFill>
            <a:schemeClr val="tx1">
              <a:alpha val="100000"/>
            </a:schemeClr>
          </a:solidFill>
          <a:latin typeface="Arial"/>
        </a:defRPr>
      </a:lvl5pPr>
      <a:lvl6pPr marL="2286000" algn="l" eaLnBrk="1" fontAlgn="base" hangingPunct="1">
        <a:spcBef>
          <a:spcPct val="0"/>
        </a:spcBef>
        <a:spcAft>
          <a:spcPct val="0"/>
        </a:spcAft>
        <a:defRPr>
          <a:solidFill>
            <a:schemeClr val="tx1">
              <a:alpha val="100000"/>
            </a:schemeClr>
          </a:solidFill>
          <a:latin typeface="Arial"/>
        </a:defRPr>
      </a:lvl6pPr>
      <a:lvl7pPr marL="2743200" algn="l" eaLnBrk="1" fontAlgn="base" hangingPunct="1">
        <a:spcBef>
          <a:spcPct val="0"/>
        </a:spcBef>
        <a:spcAft>
          <a:spcPct val="0"/>
        </a:spcAft>
        <a:defRPr>
          <a:solidFill>
            <a:schemeClr val="tx1">
              <a:alpha val="100000"/>
            </a:schemeClr>
          </a:solidFill>
          <a:latin typeface="Arial"/>
        </a:defRPr>
      </a:lvl7pPr>
      <a:lvl8pPr marL="3200400" algn="l" eaLnBrk="1" fontAlgn="base" hangingPunct="1">
        <a:spcBef>
          <a:spcPct val="0"/>
        </a:spcBef>
        <a:spcAft>
          <a:spcPct val="0"/>
        </a:spcAft>
        <a:defRPr>
          <a:solidFill>
            <a:schemeClr val="tx1">
              <a:alpha val="100000"/>
            </a:schemeClr>
          </a:solidFill>
          <a:latin typeface="Arial"/>
        </a:defRPr>
      </a:lvl8pPr>
      <a:lvl9pPr marL="3657600" algn="l" eaLnBrk="1" fontAlgn="base" hangingPunct="1">
        <a:spcBef>
          <a:spcPct val="0"/>
        </a:spcBef>
        <a:spcAft>
          <a:spcPct val="0"/>
        </a:spcAft>
        <a:defRPr>
          <a:solidFill>
            <a:schemeClr val="tx1">
              <a:alpha val="100000"/>
            </a:schemeClr>
          </a:solidFill>
          <a:latin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BDBDA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1929" y="309528"/>
            <a:ext cx="8740143" cy="860042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01931" y="1189178"/>
            <a:ext cx="8740140" cy="1643132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961431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9" r:id="rId1"/>
    <p:sldLayoutId id="2147483780" r:id="rId2"/>
    <p:sldLayoutId id="2147483781" r:id="rId3"/>
    <p:sldLayoutId id="2147483782" r:id="rId4"/>
    <p:sldLayoutId id="2147483783" r:id="rId5"/>
    <p:sldLayoutId id="2147483784" r:id="rId6"/>
    <p:sldLayoutId id="2147483785" r:id="rId7"/>
    <p:sldLayoutId id="2147483786" r:id="rId8"/>
    <p:sldLayoutId id="2147483787" r:id="rId9"/>
    <p:sldLayoutId id="2147483788" r:id="rId10"/>
    <p:sldLayoutId id="2147483789" r:id="rId11"/>
    <p:sldLayoutId id="2147483790" r:id="rId12"/>
    <p:sldLayoutId id="2147483791" r:id="rId13"/>
    <p:sldLayoutId id="2147483792" r:id="rId14"/>
    <p:sldLayoutId id="2147483793" r:id="rId15"/>
    <p:sldLayoutId id="2147483794" r:id="rId16"/>
    <p:sldLayoutId id="2147483795" r:id="rId17"/>
    <p:sldLayoutId id="2147483796" r:id="rId18"/>
    <p:sldLayoutId id="2147483797" r:id="rId19"/>
    <p:sldLayoutId id="2147483798" r:id="rId20"/>
    <p:sldLayoutId id="2147483799" r:id="rId21"/>
  </p:sldLayoutIdLst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  <p:txStyles>
    <p:titleStyle>
      <a:lvl1pPr algn="l" defTabSz="685754" rtl="0" eaLnBrk="1" latinLnBrk="0" hangingPunct="1">
        <a:lnSpc>
          <a:spcPct val="90000"/>
        </a:lnSpc>
        <a:spcBef>
          <a:spcPct val="0"/>
        </a:spcBef>
        <a:buNone/>
        <a:defRPr lang="en-US" sz="3676" b="0" kern="1200" cap="none" spc="-75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685754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None/>
        <a:tabLst/>
        <a:defRPr sz="2647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0" marR="0" indent="0" algn="l" defTabSz="685754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None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165733" marR="0" indent="0" algn="l" defTabSz="685754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None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340803" marR="0" indent="0" algn="l" defTabSz="685754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None/>
        <a:tabLst/>
        <a:defRPr sz="147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506535" marR="0" indent="0" algn="l" defTabSz="685754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None/>
        <a:tabLst/>
        <a:defRPr sz="147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1885822" indent="-171439" algn="l" defTabSz="685754" rtl="0" eaLnBrk="1" latinLnBrk="0" hangingPunct="1">
        <a:spcBef>
          <a:spcPct val="20000"/>
        </a:spcBef>
        <a:buFont typeface="Arial" pitchFamily="34" charset="0"/>
        <a:buChar char="•"/>
        <a:defRPr sz="1471" kern="1200">
          <a:solidFill>
            <a:schemeClr val="tx1"/>
          </a:solidFill>
          <a:latin typeface="+mn-lt"/>
          <a:ea typeface="+mn-ea"/>
          <a:cs typeface="+mn-cs"/>
        </a:defRPr>
      </a:lvl6pPr>
      <a:lvl7pPr marL="2228700" indent="-171439" algn="l" defTabSz="685754" rtl="0" eaLnBrk="1" latinLnBrk="0" hangingPunct="1">
        <a:spcBef>
          <a:spcPct val="20000"/>
        </a:spcBef>
        <a:buFont typeface="Arial" pitchFamily="34" charset="0"/>
        <a:buChar char="•"/>
        <a:defRPr sz="1471" kern="1200">
          <a:solidFill>
            <a:schemeClr val="tx1"/>
          </a:solidFill>
          <a:latin typeface="+mn-lt"/>
          <a:ea typeface="+mn-ea"/>
          <a:cs typeface="+mn-cs"/>
        </a:defRPr>
      </a:lvl7pPr>
      <a:lvl8pPr marL="2571576" indent="-171439" algn="l" defTabSz="685754" rtl="0" eaLnBrk="1" latinLnBrk="0" hangingPunct="1">
        <a:spcBef>
          <a:spcPct val="20000"/>
        </a:spcBef>
        <a:buFont typeface="Arial" pitchFamily="34" charset="0"/>
        <a:buChar char="•"/>
        <a:defRPr sz="1471" kern="1200">
          <a:solidFill>
            <a:schemeClr val="tx1"/>
          </a:solidFill>
          <a:latin typeface="+mn-lt"/>
          <a:ea typeface="+mn-ea"/>
          <a:cs typeface="+mn-cs"/>
        </a:defRPr>
      </a:lvl8pPr>
      <a:lvl9pPr marL="2914455" indent="-171439" algn="l" defTabSz="685754" rtl="0" eaLnBrk="1" latinLnBrk="0" hangingPunct="1">
        <a:spcBef>
          <a:spcPct val="20000"/>
        </a:spcBef>
        <a:buFont typeface="Arial" pitchFamily="34" charset="0"/>
        <a:buChar char="•"/>
        <a:defRPr sz="147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54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1pPr>
      <a:lvl2pPr marL="342877" algn="l" defTabSz="685754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2pPr>
      <a:lvl3pPr marL="685754" algn="l" defTabSz="685754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3pPr>
      <a:lvl4pPr marL="1028631" algn="l" defTabSz="685754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4pPr>
      <a:lvl5pPr marL="1371507" algn="l" defTabSz="685754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5pPr>
      <a:lvl6pPr marL="1714385" algn="l" defTabSz="685754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6pPr>
      <a:lvl7pPr marL="2057262" algn="l" defTabSz="685754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7pPr>
      <a:lvl8pPr marL="2400138" algn="l" defTabSz="685754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8pPr>
      <a:lvl9pPr marL="2743016" algn="l" defTabSz="685754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2938">
          <p15:clr>
            <a:srgbClr val="F26B43"/>
          </p15:clr>
        </p15:guide>
        <p15:guide id="2" pos="5745">
          <p15:clr>
            <a:srgbClr val="F26B43"/>
          </p15:clr>
        </p15:guide>
        <p15:guide id="3" pos="5313">
          <p15:clr>
            <a:srgbClr val="F26B43"/>
          </p15:clr>
        </p15:guide>
        <p15:guide id="4" pos="4881">
          <p15:clr>
            <a:srgbClr val="F26B43"/>
          </p15:clr>
        </p15:guide>
        <p15:guide id="5" pos="4449">
          <p15:clr>
            <a:srgbClr val="F26B43"/>
          </p15:clr>
        </p15:guide>
        <p15:guide id="6" pos="4017">
          <p15:clr>
            <a:srgbClr val="F26B43"/>
          </p15:clr>
        </p15:guide>
        <p15:guide id="7" pos="3585">
          <p15:clr>
            <a:srgbClr val="F26B43"/>
          </p15:clr>
        </p15:guide>
        <p15:guide id="8" pos="3153">
          <p15:clr>
            <a:srgbClr val="F26B43"/>
          </p15:clr>
        </p15:guide>
        <p15:guide id="9" pos="130">
          <p15:clr>
            <a:srgbClr val="F26B43"/>
          </p15:clr>
        </p15:guide>
        <p15:guide id="10" pos="562">
          <p15:clr>
            <a:srgbClr val="F26B43"/>
          </p15:clr>
        </p15:guide>
        <p15:guide id="11" pos="994">
          <p15:clr>
            <a:srgbClr val="F26B43"/>
          </p15:clr>
        </p15:guide>
        <p15:guide id="12" pos="1426">
          <p15:clr>
            <a:srgbClr val="F26B43"/>
          </p15:clr>
        </p15:guide>
        <p15:guide id="13" pos="1858">
          <p15:clr>
            <a:srgbClr val="F26B43"/>
          </p15:clr>
        </p15:guide>
        <p15:guide id="14" pos="2290">
          <p15:clr>
            <a:srgbClr val="F26B43"/>
          </p15:clr>
        </p15:guide>
        <p15:guide id="15" pos="2722">
          <p15:clr>
            <a:srgbClr val="F26B43"/>
          </p15:clr>
        </p15:guide>
        <p15:guide id="16" orient="horz" pos="2203">
          <p15:clr>
            <a:srgbClr val="F26B43"/>
          </p15:clr>
        </p15:guide>
        <p15:guide id="17" orient="horz" pos="187">
          <p15:clr>
            <a:srgbClr val="F26B43"/>
          </p15:clr>
        </p15:guide>
        <p15:guide id="18" orient="horz" pos="763">
          <p15:clr>
            <a:srgbClr val="F26B43"/>
          </p15:clr>
        </p15:guide>
        <p15:guide id="19" orient="horz" pos="1339">
          <p15:clr>
            <a:srgbClr val="F26B43"/>
          </p15:clr>
        </p15:guide>
        <p15:guide id="20" orient="horz" pos="1915">
          <p15:clr>
            <a:srgbClr val="F26B43"/>
          </p15:clr>
        </p15:guide>
        <p15:guide id="21" orient="horz" pos="4219">
          <p15:clr>
            <a:srgbClr val="F26B43"/>
          </p15:clr>
        </p15:guide>
        <p15:guide id="22" orient="horz" pos="3643">
          <p15:clr>
            <a:srgbClr val="F26B43"/>
          </p15:clr>
        </p15:guide>
        <p15:guide id="23" orient="horz" pos="3067">
          <p15:clr>
            <a:srgbClr val="F26B43"/>
          </p15:clr>
        </p15:guide>
        <p15:guide id="24" orient="horz" pos="249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BDBDA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1929" y="309528"/>
            <a:ext cx="8740143" cy="860042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01931" y="1189178"/>
            <a:ext cx="8740140" cy="1643132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663907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  <p:sldLayoutId id="2147483807" r:id="rId7"/>
    <p:sldLayoutId id="2147483808" r:id="rId8"/>
    <p:sldLayoutId id="2147483809" r:id="rId9"/>
    <p:sldLayoutId id="2147483810" r:id="rId10"/>
    <p:sldLayoutId id="2147483811" r:id="rId11"/>
    <p:sldLayoutId id="2147483812" r:id="rId12"/>
    <p:sldLayoutId id="2147483813" r:id="rId13"/>
    <p:sldLayoutId id="2147483814" r:id="rId14"/>
    <p:sldLayoutId id="2147483815" r:id="rId15"/>
    <p:sldLayoutId id="2147483816" r:id="rId16"/>
    <p:sldLayoutId id="2147483817" r:id="rId17"/>
    <p:sldLayoutId id="2147483818" r:id="rId18"/>
    <p:sldLayoutId id="2147483819" r:id="rId19"/>
    <p:sldLayoutId id="2147483820" r:id="rId20"/>
    <p:sldLayoutId id="2147483821" r:id="rId21"/>
  </p:sldLayoutIdLst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  <p:txStyles>
    <p:titleStyle>
      <a:lvl1pPr algn="l" defTabSz="685754" rtl="0" eaLnBrk="1" latinLnBrk="0" hangingPunct="1">
        <a:lnSpc>
          <a:spcPct val="90000"/>
        </a:lnSpc>
        <a:spcBef>
          <a:spcPct val="0"/>
        </a:spcBef>
        <a:buNone/>
        <a:defRPr lang="en-US" sz="3676" b="0" kern="1200" cap="none" spc="-75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685754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None/>
        <a:tabLst/>
        <a:defRPr sz="2647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0" marR="0" indent="0" algn="l" defTabSz="685754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None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165733" marR="0" indent="0" algn="l" defTabSz="685754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None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340803" marR="0" indent="0" algn="l" defTabSz="685754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None/>
        <a:tabLst/>
        <a:defRPr sz="147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506535" marR="0" indent="0" algn="l" defTabSz="685754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None/>
        <a:tabLst/>
        <a:defRPr sz="147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1885822" indent="-171439" algn="l" defTabSz="685754" rtl="0" eaLnBrk="1" latinLnBrk="0" hangingPunct="1">
        <a:spcBef>
          <a:spcPct val="20000"/>
        </a:spcBef>
        <a:buFont typeface="Arial" pitchFamily="34" charset="0"/>
        <a:buChar char="•"/>
        <a:defRPr sz="1471" kern="1200">
          <a:solidFill>
            <a:schemeClr val="tx1"/>
          </a:solidFill>
          <a:latin typeface="+mn-lt"/>
          <a:ea typeface="+mn-ea"/>
          <a:cs typeface="+mn-cs"/>
        </a:defRPr>
      </a:lvl6pPr>
      <a:lvl7pPr marL="2228700" indent="-171439" algn="l" defTabSz="685754" rtl="0" eaLnBrk="1" latinLnBrk="0" hangingPunct="1">
        <a:spcBef>
          <a:spcPct val="20000"/>
        </a:spcBef>
        <a:buFont typeface="Arial" pitchFamily="34" charset="0"/>
        <a:buChar char="•"/>
        <a:defRPr sz="1471" kern="1200">
          <a:solidFill>
            <a:schemeClr val="tx1"/>
          </a:solidFill>
          <a:latin typeface="+mn-lt"/>
          <a:ea typeface="+mn-ea"/>
          <a:cs typeface="+mn-cs"/>
        </a:defRPr>
      </a:lvl7pPr>
      <a:lvl8pPr marL="2571576" indent="-171439" algn="l" defTabSz="685754" rtl="0" eaLnBrk="1" latinLnBrk="0" hangingPunct="1">
        <a:spcBef>
          <a:spcPct val="20000"/>
        </a:spcBef>
        <a:buFont typeface="Arial" pitchFamily="34" charset="0"/>
        <a:buChar char="•"/>
        <a:defRPr sz="1471" kern="1200">
          <a:solidFill>
            <a:schemeClr val="tx1"/>
          </a:solidFill>
          <a:latin typeface="+mn-lt"/>
          <a:ea typeface="+mn-ea"/>
          <a:cs typeface="+mn-cs"/>
        </a:defRPr>
      </a:lvl8pPr>
      <a:lvl9pPr marL="2914455" indent="-171439" algn="l" defTabSz="685754" rtl="0" eaLnBrk="1" latinLnBrk="0" hangingPunct="1">
        <a:spcBef>
          <a:spcPct val="20000"/>
        </a:spcBef>
        <a:buFont typeface="Arial" pitchFamily="34" charset="0"/>
        <a:buChar char="•"/>
        <a:defRPr sz="147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54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1pPr>
      <a:lvl2pPr marL="342877" algn="l" defTabSz="685754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2pPr>
      <a:lvl3pPr marL="685754" algn="l" defTabSz="685754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3pPr>
      <a:lvl4pPr marL="1028631" algn="l" defTabSz="685754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4pPr>
      <a:lvl5pPr marL="1371507" algn="l" defTabSz="685754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5pPr>
      <a:lvl6pPr marL="1714385" algn="l" defTabSz="685754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6pPr>
      <a:lvl7pPr marL="2057262" algn="l" defTabSz="685754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7pPr>
      <a:lvl8pPr marL="2400138" algn="l" defTabSz="685754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8pPr>
      <a:lvl9pPr marL="2743016" algn="l" defTabSz="685754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2938">
          <p15:clr>
            <a:srgbClr val="F26B43"/>
          </p15:clr>
        </p15:guide>
        <p15:guide id="2" pos="5745">
          <p15:clr>
            <a:srgbClr val="F26B43"/>
          </p15:clr>
        </p15:guide>
        <p15:guide id="3" pos="5313">
          <p15:clr>
            <a:srgbClr val="F26B43"/>
          </p15:clr>
        </p15:guide>
        <p15:guide id="4" pos="4881">
          <p15:clr>
            <a:srgbClr val="F26B43"/>
          </p15:clr>
        </p15:guide>
        <p15:guide id="5" pos="4449">
          <p15:clr>
            <a:srgbClr val="F26B43"/>
          </p15:clr>
        </p15:guide>
        <p15:guide id="6" pos="4017">
          <p15:clr>
            <a:srgbClr val="F26B43"/>
          </p15:clr>
        </p15:guide>
        <p15:guide id="7" pos="3585">
          <p15:clr>
            <a:srgbClr val="F26B43"/>
          </p15:clr>
        </p15:guide>
        <p15:guide id="8" pos="3153">
          <p15:clr>
            <a:srgbClr val="F26B43"/>
          </p15:clr>
        </p15:guide>
        <p15:guide id="9" pos="130">
          <p15:clr>
            <a:srgbClr val="F26B43"/>
          </p15:clr>
        </p15:guide>
        <p15:guide id="10" pos="562">
          <p15:clr>
            <a:srgbClr val="F26B43"/>
          </p15:clr>
        </p15:guide>
        <p15:guide id="11" pos="994">
          <p15:clr>
            <a:srgbClr val="F26B43"/>
          </p15:clr>
        </p15:guide>
        <p15:guide id="12" pos="1426">
          <p15:clr>
            <a:srgbClr val="F26B43"/>
          </p15:clr>
        </p15:guide>
        <p15:guide id="13" pos="1858">
          <p15:clr>
            <a:srgbClr val="F26B43"/>
          </p15:clr>
        </p15:guide>
        <p15:guide id="14" pos="2290">
          <p15:clr>
            <a:srgbClr val="F26B43"/>
          </p15:clr>
        </p15:guide>
        <p15:guide id="15" pos="2722">
          <p15:clr>
            <a:srgbClr val="F26B43"/>
          </p15:clr>
        </p15:guide>
        <p15:guide id="16" orient="horz" pos="2203">
          <p15:clr>
            <a:srgbClr val="F26B43"/>
          </p15:clr>
        </p15:guide>
        <p15:guide id="17" orient="horz" pos="187">
          <p15:clr>
            <a:srgbClr val="F26B43"/>
          </p15:clr>
        </p15:guide>
        <p15:guide id="18" orient="horz" pos="763">
          <p15:clr>
            <a:srgbClr val="F26B43"/>
          </p15:clr>
        </p15:guide>
        <p15:guide id="19" orient="horz" pos="1339">
          <p15:clr>
            <a:srgbClr val="F26B43"/>
          </p15:clr>
        </p15:guide>
        <p15:guide id="20" orient="horz" pos="1915">
          <p15:clr>
            <a:srgbClr val="F26B43"/>
          </p15:clr>
        </p15:guide>
        <p15:guide id="21" orient="horz" pos="4219">
          <p15:clr>
            <a:srgbClr val="F26B43"/>
          </p15:clr>
        </p15:guide>
        <p15:guide id="22" orient="horz" pos="3643">
          <p15:clr>
            <a:srgbClr val="F26B43"/>
          </p15:clr>
        </p15:guide>
        <p15:guide id="23" orient="horz" pos="3067">
          <p15:clr>
            <a:srgbClr val="F26B43"/>
          </p15:clr>
        </p15:guide>
        <p15:guide id="24" orient="horz" pos="249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0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4.png"/><Relationship Id="rId5" Type="http://schemas.openxmlformats.org/officeDocument/2006/relationships/image" Target="../media/image31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0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tif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tif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tif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tiff"/><Relationship Id="rId3" Type="http://schemas.openxmlformats.org/officeDocument/2006/relationships/image" Target="../media/image7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1.tif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7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hape 187394"/>
          <p:cNvSpPr>
            <a:spLocks noGrp="1" noChangeArrowheads="1"/>
          </p:cNvSpPr>
          <p:nvPr>
            <p:ph type="ctrTitle"/>
          </p:nvPr>
        </p:nvSpPr>
        <p:spPr>
          <a:xfrm>
            <a:off x="762000" y="2209800"/>
            <a:ext cx="7772400" cy="2133600"/>
          </a:xfrm>
        </p:spPr>
        <p:txBody>
          <a:bodyPr/>
          <a:lstStyle/>
          <a:p>
            <a:pPr marL="0" indent="0" defTabSz="914400"/>
            <a:r>
              <a:rPr lang="en-US" dirty="0"/>
              <a:t>Azure Essentials for .NET Developers</a:t>
            </a:r>
            <a:br>
              <a:rPr lang="en-US" dirty="0"/>
            </a:br>
            <a:r>
              <a:rPr lang="en-US" sz="1800" dirty="0"/>
              <a:t>This is not a sales pitch</a:t>
            </a:r>
            <a:br>
              <a:rPr lang="en-US" dirty="0"/>
            </a:br>
            <a:br>
              <a:rPr lang="en-US" dirty="0"/>
            </a:br>
            <a:r>
              <a:rPr lang="en-US" sz="2400" dirty="0"/>
              <a:t>K. Scott Allen</a:t>
            </a:r>
            <a:br>
              <a:rPr lang="en-US" sz="2400" dirty="0"/>
            </a:br>
            <a:r>
              <a:rPr lang="en-US" sz="2400" dirty="0"/>
              <a:t>@</a:t>
            </a:r>
            <a:r>
              <a:rPr lang="en-US" sz="2400" dirty="0" err="1"/>
              <a:t>OdeToCode</a:t>
            </a:r>
            <a:endParaRPr lang="en-US" sz="1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38129"/>
            <a:ext cx="4524003" cy="304038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Oval 41"/>
          <p:cNvSpPr/>
          <p:nvPr/>
        </p:nvSpPr>
        <p:spPr>
          <a:xfrm>
            <a:off x="1286024" y="4272344"/>
            <a:ext cx="545757" cy="545757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1290335" y="1146530"/>
            <a:ext cx="545757" cy="545757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grpSp>
        <p:nvGrpSpPr>
          <p:cNvPr id="64" name="Group 63"/>
          <p:cNvGrpSpPr/>
          <p:nvPr/>
        </p:nvGrpSpPr>
        <p:grpSpPr>
          <a:xfrm>
            <a:off x="567401" y="1322968"/>
            <a:ext cx="995813" cy="1341150"/>
            <a:chOff x="756535" y="620957"/>
            <a:chExt cx="1327750" cy="1788199"/>
          </a:xfrm>
        </p:grpSpPr>
        <p:pic>
          <p:nvPicPr>
            <p:cNvPr id="25" name="Picture 24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0213" t="-10213" r="-10213" b="-10213"/>
            <a:stretch/>
          </p:blipFill>
          <p:spPr>
            <a:xfrm>
              <a:off x="756535" y="620957"/>
              <a:ext cx="1327750" cy="1327750"/>
            </a:xfrm>
            <a:prstGeom prst="ellipse">
              <a:avLst/>
            </a:prstGeom>
            <a:solidFill>
              <a:schemeClr val="bg1"/>
            </a:solidFill>
          </p:spPr>
        </p:pic>
        <p:sp>
          <p:nvSpPr>
            <p:cNvPr id="12" name="TextBox 11"/>
            <p:cNvSpPr txBox="1"/>
            <p:nvPr/>
          </p:nvSpPr>
          <p:spPr>
            <a:xfrm>
              <a:off x="1048299" y="1978269"/>
              <a:ext cx="74422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500" dirty="0"/>
                <a:t>App</a:t>
              </a:r>
            </a:p>
          </p:txBody>
        </p:sp>
      </p:grpSp>
      <p:pic>
        <p:nvPicPr>
          <p:cNvPr id="36" name="Picture 3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8151" y="1281119"/>
            <a:ext cx="281502" cy="281502"/>
          </a:xfrm>
          <a:prstGeom prst="rect">
            <a:avLst/>
          </a:prstGeom>
        </p:spPr>
      </p:pic>
      <p:sp>
        <p:nvSpPr>
          <p:cNvPr id="37" name="Oval 36"/>
          <p:cNvSpPr/>
          <p:nvPr/>
        </p:nvSpPr>
        <p:spPr>
          <a:xfrm>
            <a:off x="1290335" y="2715098"/>
            <a:ext cx="545757" cy="545757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213" t="-10213" r="-10213" b="-10213"/>
          <a:stretch/>
        </p:blipFill>
        <p:spPr>
          <a:xfrm>
            <a:off x="567401" y="2891536"/>
            <a:ext cx="995813" cy="995813"/>
          </a:xfrm>
          <a:prstGeom prst="ellipse">
            <a:avLst/>
          </a:prstGeom>
          <a:solidFill>
            <a:schemeClr val="bg1"/>
          </a:solidFill>
        </p:spPr>
      </p:pic>
      <p:sp>
        <p:nvSpPr>
          <p:cNvPr id="39" name="TextBox 38"/>
          <p:cNvSpPr txBox="1"/>
          <p:nvPr/>
        </p:nvSpPr>
        <p:spPr>
          <a:xfrm>
            <a:off x="786225" y="3909520"/>
            <a:ext cx="55816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dirty="0"/>
              <a:t>App</a:t>
            </a:r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8151" y="2849687"/>
            <a:ext cx="281502" cy="281502"/>
          </a:xfrm>
          <a:prstGeom prst="rect">
            <a:avLst/>
          </a:prstGeom>
        </p:spPr>
      </p:pic>
      <p:grpSp>
        <p:nvGrpSpPr>
          <p:cNvPr id="65" name="Group 64"/>
          <p:cNvGrpSpPr/>
          <p:nvPr/>
        </p:nvGrpSpPr>
        <p:grpSpPr>
          <a:xfrm>
            <a:off x="567401" y="4449680"/>
            <a:ext cx="995813" cy="1323189"/>
            <a:chOff x="756535" y="4789907"/>
            <a:chExt cx="1327750" cy="1764253"/>
          </a:xfrm>
        </p:grpSpPr>
        <p:pic>
          <p:nvPicPr>
            <p:cNvPr id="41" name="Picture 40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2966" t="-27677" r="-22966" b="-18255"/>
            <a:stretch/>
          </p:blipFill>
          <p:spPr>
            <a:xfrm>
              <a:off x="756535" y="4789907"/>
              <a:ext cx="1327750" cy="1327750"/>
            </a:xfrm>
            <a:prstGeom prst="ellipse">
              <a:avLst/>
            </a:prstGeom>
            <a:solidFill>
              <a:schemeClr val="bg1"/>
            </a:solidFill>
          </p:spPr>
        </p:pic>
        <p:sp>
          <p:nvSpPr>
            <p:cNvPr id="44" name="TextBox 43"/>
            <p:cNvSpPr txBox="1"/>
            <p:nvPr/>
          </p:nvSpPr>
          <p:spPr>
            <a:xfrm>
              <a:off x="1048299" y="6123273"/>
              <a:ext cx="74422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500" dirty="0"/>
                <a:t>App</a:t>
              </a:r>
            </a:p>
          </p:txBody>
        </p:sp>
      </p:grpSp>
      <p:cxnSp>
        <p:nvCxnSpPr>
          <p:cNvPr id="46" name="Straight Arrow Connector 45"/>
          <p:cNvCxnSpPr/>
          <p:nvPr/>
        </p:nvCxnSpPr>
        <p:spPr>
          <a:xfrm>
            <a:off x="1685967" y="2025253"/>
            <a:ext cx="2075218" cy="1037393"/>
          </a:xfrm>
          <a:prstGeom prst="straightConnector1">
            <a:avLst/>
          </a:prstGeom>
          <a:ln w="38100" cap="rnd">
            <a:solidFill>
              <a:schemeClr val="tx1"/>
            </a:solidFill>
            <a:prstDash val="sysDot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V="1">
            <a:off x="1685967" y="3804722"/>
            <a:ext cx="2075218" cy="1037396"/>
          </a:xfrm>
          <a:prstGeom prst="straightConnector1">
            <a:avLst/>
          </a:prstGeom>
          <a:ln w="38100" cap="rnd">
            <a:solidFill>
              <a:schemeClr val="tx1"/>
            </a:solidFill>
            <a:prstDash val="sysDot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3" name="Group 62"/>
          <p:cNvGrpSpPr/>
          <p:nvPr/>
        </p:nvGrpSpPr>
        <p:grpSpPr>
          <a:xfrm>
            <a:off x="1699653" y="2438824"/>
            <a:ext cx="3515285" cy="2043113"/>
            <a:chOff x="2266204" y="2108766"/>
            <a:chExt cx="4687046" cy="2724150"/>
          </a:xfrm>
        </p:grpSpPr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181600" y="2108766"/>
              <a:ext cx="1771650" cy="2724150"/>
            </a:xfrm>
            <a:prstGeom prst="rect">
              <a:avLst/>
            </a:prstGeom>
          </p:spPr>
        </p:pic>
        <p:cxnSp>
          <p:nvCxnSpPr>
            <p:cNvPr id="48" name="Straight Arrow Connector 47"/>
            <p:cNvCxnSpPr/>
            <p:nvPr/>
          </p:nvCxnSpPr>
          <p:spPr>
            <a:xfrm>
              <a:off x="2266204" y="3435245"/>
              <a:ext cx="2748709" cy="0"/>
            </a:xfrm>
            <a:prstGeom prst="straightConnector1">
              <a:avLst/>
            </a:prstGeom>
            <a:ln w="38100" cap="rnd">
              <a:solidFill>
                <a:schemeClr val="tx1"/>
              </a:solidFill>
              <a:prstDash val="sysDot"/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" name="TextBox 49"/>
          <p:cNvSpPr txBox="1"/>
          <p:nvPr/>
        </p:nvSpPr>
        <p:spPr>
          <a:xfrm>
            <a:off x="3694196" y="4548129"/>
            <a:ext cx="175561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dirty="0"/>
              <a:t>App Service Plan</a:t>
            </a:r>
          </a:p>
        </p:txBody>
      </p:sp>
      <p:pic>
        <p:nvPicPr>
          <p:cNvPr id="51" name="Picture 50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5416" t="-35417" r="-35416" b="-35417"/>
          <a:stretch/>
        </p:blipFill>
        <p:spPr>
          <a:xfrm>
            <a:off x="5871866" y="4125407"/>
            <a:ext cx="757536" cy="757536"/>
          </a:xfrm>
          <a:prstGeom prst="ellipse">
            <a:avLst/>
          </a:prstGeom>
          <a:solidFill>
            <a:schemeClr val="bg1"/>
          </a:solidFill>
        </p:spPr>
      </p:pic>
      <p:pic>
        <p:nvPicPr>
          <p:cNvPr id="52" name="Picture 51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5416" t="-35417" r="-35416" b="-35417"/>
          <a:stretch/>
        </p:blipFill>
        <p:spPr>
          <a:xfrm>
            <a:off x="6886277" y="4125407"/>
            <a:ext cx="757536" cy="757536"/>
          </a:xfrm>
          <a:prstGeom prst="ellipse">
            <a:avLst/>
          </a:prstGeom>
          <a:solidFill>
            <a:schemeClr val="bg1"/>
          </a:solidFill>
        </p:spPr>
      </p:pic>
      <p:pic>
        <p:nvPicPr>
          <p:cNvPr id="53" name="Picture 52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5416" t="-35417" r="-35416" b="-35417"/>
          <a:stretch/>
        </p:blipFill>
        <p:spPr>
          <a:xfrm>
            <a:off x="7900689" y="4125407"/>
            <a:ext cx="757536" cy="757536"/>
          </a:xfrm>
          <a:prstGeom prst="ellipse">
            <a:avLst/>
          </a:prstGeom>
          <a:solidFill>
            <a:schemeClr val="bg1"/>
          </a:solidFill>
        </p:spPr>
      </p:pic>
      <p:pic>
        <p:nvPicPr>
          <p:cNvPr id="54" name="Picture 53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5416" t="-35417" r="-35416" b="-35417"/>
          <a:stretch/>
        </p:blipFill>
        <p:spPr>
          <a:xfrm>
            <a:off x="6368356" y="4996213"/>
            <a:ext cx="757536" cy="757536"/>
          </a:xfrm>
          <a:prstGeom prst="ellipse">
            <a:avLst/>
          </a:prstGeom>
          <a:solidFill>
            <a:schemeClr val="bg1"/>
          </a:solidFill>
        </p:spPr>
      </p:pic>
      <p:pic>
        <p:nvPicPr>
          <p:cNvPr id="55" name="Picture 54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5416" t="-35417" r="-35416" b="-35417"/>
          <a:stretch/>
        </p:blipFill>
        <p:spPr>
          <a:xfrm>
            <a:off x="7393484" y="4996213"/>
            <a:ext cx="757536" cy="757536"/>
          </a:xfrm>
          <a:prstGeom prst="ellipse">
            <a:avLst/>
          </a:prstGeom>
          <a:solidFill>
            <a:schemeClr val="bg1"/>
          </a:solidFill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8555" y="1283827"/>
            <a:ext cx="992981" cy="1538042"/>
          </a:xfrm>
          <a:prstGeom prst="rect">
            <a:avLst/>
          </a:prstGeom>
        </p:spPr>
      </p:pic>
      <p:cxnSp>
        <p:nvCxnSpPr>
          <p:cNvPr id="57" name="Straight Arrow Connector 56"/>
          <p:cNvCxnSpPr/>
          <p:nvPr/>
        </p:nvCxnSpPr>
        <p:spPr>
          <a:xfrm>
            <a:off x="5346389" y="3433684"/>
            <a:ext cx="1601321" cy="0"/>
          </a:xfrm>
          <a:prstGeom prst="straightConnector1">
            <a:avLst/>
          </a:prstGeom>
          <a:ln w="38100" cap="rnd">
            <a:solidFill>
              <a:schemeClr val="tx1"/>
            </a:solidFill>
            <a:prstDash val="sysDot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Triangle 58"/>
          <p:cNvSpPr/>
          <p:nvPr/>
        </p:nvSpPr>
        <p:spPr>
          <a:xfrm>
            <a:off x="7112734" y="3118482"/>
            <a:ext cx="304622" cy="262605"/>
          </a:xfrm>
          <a:prstGeom prst="triangle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60" name="Triangle 59"/>
          <p:cNvSpPr/>
          <p:nvPr/>
        </p:nvSpPr>
        <p:spPr>
          <a:xfrm rot="10800000">
            <a:off x="7112734" y="3534572"/>
            <a:ext cx="304622" cy="262605"/>
          </a:xfrm>
          <a:prstGeom prst="triangle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8151" y="4404471"/>
            <a:ext cx="281502" cy="281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098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3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5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3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3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7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2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3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50"/>
                            </p:stCondLst>
                            <p:childTnLst>
                              <p:par>
                                <p:cTn id="3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3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3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3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9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3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3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5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3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700"/>
                            </p:stCondLst>
                            <p:childTnLst>
                              <p:par>
                                <p:cTn id="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3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3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3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3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3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3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3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3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3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3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53" presetClass="entr" presetSubtype="16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3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3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3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53" presetClass="entr" presetSubtype="16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3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3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3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14" grpId="0" animBg="1"/>
      <p:bldP spid="50" grpId="0"/>
      <p:bldP spid="59" grpId="0" animBg="1"/>
      <p:bldP spid="6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Microsoft Visual Studio icon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935" t="-25935" r="-25935" b="-25935"/>
          <a:stretch/>
        </p:blipFill>
        <p:spPr bwMode="auto">
          <a:xfrm>
            <a:off x="3775472" y="2661131"/>
            <a:ext cx="1593057" cy="1593057"/>
          </a:xfrm>
          <a:prstGeom prst="ellipse">
            <a:avLst/>
          </a:prstGeom>
          <a:noFill/>
          <a:ln w="254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val 2"/>
          <p:cNvSpPr/>
          <p:nvPr/>
        </p:nvSpPr>
        <p:spPr>
          <a:xfrm>
            <a:off x="-842963" y="-1957304"/>
            <a:ext cx="10829925" cy="1082992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-842963" y="-1957304"/>
            <a:ext cx="10829925" cy="10829925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3503" y="1885802"/>
            <a:ext cx="3976995" cy="2982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909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5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5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5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75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3294" y="2039541"/>
            <a:ext cx="2214563" cy="262175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10" t="-9710" r="-9710" b="-9710"/>
          <a:stretch/>
        </p:blipFill>
        <p:spPr>
          <a:xfrm>
            <a:off x="2902115" y="2992499"/>
            <a:ext cx="715839" cy="715839"/>
          </a:xfrm>
          <a:prstGeom prst="ellipse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11357634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2976739"/>
            <a:ext cx="7832655" cy="743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0" y="2976739"/>
            <a:ext cx="7832655" cy="74300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" y="2976739"/>
            <a:ext cx="5796686" cy="743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796687" y="2981497"/>
            <a:ext cx="2035969" cy="738243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>
              <a:spcBef>
                <a:spcPts val="450"/>
              </a:spcBef>
            </a:pPr>
            <a:r>
              <a:rPr lang="en-US" sz="1500" dirty="0">
                <a:solidFill>
                  <a:schemeClr val="bg1"/>
                </a:solidFill>
              </a:rPr>
              <a:t>Staging</a:t>
            </a:r>
          </a:p>
        </p:txBody>
      </p:sp>
      <p:sp>
        <p:nvSpPr>
          <p:cNvPr id="15" name="Rectangle 14"/>
          <p:cNvSpPr/>
          <p:nvPr/>
        </p:nvSpPr>
        <p:spPr>
          <a:xfrm>
            <a:off x="0" y="3913939"/>
            <a:ext cx="7832655" cy="743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0" y="3913939"/>
            <a:ext cx="7832655" cy="74300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" y="3913939"/>
            <a:ext cx="5796686" cy="743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5796687" y="3918696"/>
            <a:ext cx="2035969" cy="742999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>
              <a:spcBef>
                <a:spcPts val="450"/>
              </a:spcBef>
            </a:pPr>
            <a:r>
              <a:rPr lang="en-US" sz="1500" dirty="0">
                <a:solidFill>
                  <a:schemeClr val="bg1"/>
                </a:solidFill>
              </a:rPr>
              <a:t>Production</a:t>
            </a:r>
          </a:p>
        </p:txBody>
      </p:sp>
      <p:sp>
        <p:nvSpPr>
          <p:cNvPr id="9" name="Rectangle 8"/>
          <p:cNvSpPr/>
          <p:nvPr/>
        </p:nvSpPr>
        <p:spPr>
          <a:xfrm>
            <a:off x="0" y="2034784"/>
            <a:ext cx="7832655" cy="743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2034784"/>
            <a:ext cx="7832655" cy="74300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" y="2034784"/>
            <a:ext cx="5796686" cy="743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857250"/>
            <a:ext cx="3352282" cy="51435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7719" y="2039541"/>
            <a:ext cx="2214563" cy="262175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10" t="-9710" r="-9710" b="-9710"/>
          <a:stretch/>
        </p:blipFill>
        <p:spPr>
          <a:xfrm>
            <a:off x="546540" y="2992499"/>
            <a:ext cx="715839" cy="715839"/>
          </a:xfrm>
          <a:prstGeom prst="ellipse">
            <a:avLst/>
          </a:prstGeom>
          <a:solidFill>
            <a:schemeClr val="bg1"/>
          </a:solidFill>
        </p:spPr>
      </p:pic>
      <p:sp>
        <p:nvSpPr>
          <p:cNvPr id="4" name="Rectangle 3"/>
          <p:cNvSpPr/>
          <p:nvPr/>
        </p:nvSpPr>
        <p:spPr>
          <a:xfrm>
            <a:off x="5796687" y="2039541"/>
            <a:ext cx="2035969" cy="742999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>
              <a:spcBef>
                <a:spcPts val="450"/>
              </a:spcBef>
            </a:pPr>
            <a:r>
              <a:rPr lang="en-US" sz="1500" dirty="0">
                <a:solidFill>
                  <a:schemeClr val="bg1"/>
                </a:solidFill>
              </a:rPr>
              <a:t>QA</a:t>
            </a:r>
          </a:p>
        </p:txBody>
      </p:sp>
    </p:spTree>
    <p:extLst>
      <p:ext uri="{BB962C8B-B14F-4D97-AF65-F5344CB8AC3E}">
        <p14:creationId xmlns:p14="http://schemas.microsoft.com/office/powerpoint/2010/main" val="11043798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9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9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95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3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8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8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9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9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95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3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8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8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9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9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95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3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300"/>
                            </p:stCondLst>
                            <p:childTnLst>
                              <p:par>
                                <p:cTn id="58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3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3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3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3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3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3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650"/>
                            </p:stCondLst>
                            <p:childTnLst>
                              <p:par>
                                <p:cTn id="77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3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3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3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9" grpId="0" animBg="1"/>
      <p:bldP spid="9" grpId="1" animBg="1"/>
      <p:bldP spid="10" grpId="0" animBg="1"/>
      <p:bldP spid="10" grpId="1" animBg="1"/>
      <p:bldP spid="8" grpId="0" animBg="1"/>
      <p:bldP spid="8" grpId="1" animBg="1"/>
      <p:bldP spid="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5796687" y="2981497"/>
            <a:ext cx="2035969" cy="738243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>
              <a:spcBef>
                <a:spcPts val="450"/>
              </a:spcBef>
            </a:pPr>
            <a:r>
              <a:rPr lang="en-US" sz="1500" dirty="0">
                <a:solidFill>
                  <a:schemeClr val="bg1"/>
                </a:solidFill>
              </a:rPr>
              <a:t>Staging</a:t>
            </a:r>
          </a:p>
        </p:txBody>
      </p:sp>
      <p:sp>
        <p:nvSpPr>
          <p:cNvPr id="18" name="Rectangle 17"/>
          <p:cNvSpPr/>
          <p:nvPr/>
        </p:nvSpPr>
        <p:spPr>
          <a:xfrm>
            <a:off x="5796687" y="3918696"/>
            <a:ext cx="2035969" cy="742999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>
              <a:spcBef>
                <a:spcPts val="450"/>
              </a:spcBef>
            </a:pPr>
            <a:r>
              <a:rPr lang="en-US" sz="1500" dirty="0">
                <a:solidFill>
                  <a:schemeClr val="bg1"/>
                </a:solidFill>
              </a:rPr>
              <a:t>Production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857250"/>
            <a:ext cx="3352282" cy="51435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7719" y="2039541"/>
            <a:ext cx="2214563" cy="262175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10" t="-9710" r="-9710" b="-9710"/>
          <a:stretch/>
        </p:blipFill>
        <p:spPr>
          <a:xfrm>
            <a:off x="546540" y="2992499"/>
            <a:ext cx="715839" cy="715839"/>
          </a:xfrm>
          <a:prstGeom prst="ellipse">
            <a:avLst/>
          </a:prstGeom>
          <a:solidFill>
            <a:schemeClr val="bg1"/>
          </a:solidFill>
        </p:spPr>
      </p:pic>
      <p:sp>
        <p:nvSpPr>
          <p:cNvPr id="4" name="Rectangle 3"/>
          <p:cNvSpPr/>
          <p:nvPr/>
        </p:nvSpPr>
        <p:spPr>
          <a:xfrm>
            <a:off x="5796687" y="2039541"/>
            <a:ext cx="2035969" cy="742999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>
              <a:spcBef>
                <a:spcPts val="450"/>
              </a:spcBef>
            </a:pPr>
            <a:r>
              <a:rPr lang="en-US" sz="1500" dirty="0">
                <a:solidFill>
                  <a:schemeClr val="bg1"/>
                </a:solidFill>
              </a:rPr>
              <a:t>QA</a:t>
            </a:r>
          </a:p>
        </p:txBody>
      </p:sp>
    </p:spTree>
    <p:extLst>
      <p:ext uri="{BB962C8B-B14F-4D97-AF65-F5344CB8AC3E}">
        <p14:creationId xmlns:p14="http://schemas.microsoft.com/office/powerpoint/2010/main" val="1795227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1" presetClass="path" presetSubtype="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6 -2.22222E-6 L -0.0401 0.04884 C -0.04909 0.05926 -0.05403 0.07477 -0.05403 0.09097 C -0.05403 0.10926 -0.04909 0.12384 -0.0401 0.13426 L -0.00026 0.18334 " pathEditMode="relative" rAng="0" ptsTypes="AAAAA">
                                      <p:cBhvr>
                                        <p:cTn id="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95" y="916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58" presetClass="path" presetSubtype="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6 0.00069 L 0.03985 -0.04838 C 0.04883 -0.0588 0.05404 -0.07431 0.05404 -0.09051 C 0.05404 -0.1088 0.04883 -0.12338 0.03985 -0.1338 L -0.00026 -0.18264 " pathEditMode="relative" rAng="0" ptsTypes="AAAAA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08" y="-91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/>
          <p:cNvSpPr/>
          <p:nvPr/>
        </p:nvSpPr>
        <p:spPr>
          <a:xfrm>
            <a:off x="-523494" y="-2961670"/>
            <a:ext cx="10190988" cy="1278134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8949" y="2430117"/>
            <a:ext cx="1286102" cy="998883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241346" y="3586411"/>
            <a:ext cx="26613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+mj-lt"/>
              </a:rPr>
              <a:t>Monitoring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40061" y="2032397"/>
            <a:ext cx="3993356" cy="2836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8391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/>
        </p:nvSpPr>
        <p:spPr>
          <a:xfrm>
            <a:off x="-6606540" y="-2961670"/>
            <a:ext cx="10190988" cy="1278134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6131" y="2032397"/>
            <a:ext cx="3993356" cy="283606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6364" y="2653711"/>
            <a:ext cx="1021974" cy="79374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39471" y="3586410"/>
            <a:ext cx="18357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+mj-lt"/>
              </a:rPr>
              <a:t>Monitoring</a:t>
            </a:r>
          </a:p>
        </p:txBody>
      </p:sp>
    </p:spTree>
    <p:extLst>
      <p:ext uri="{BB962C8B-B14F-4D97-AF65-F5344CB8AC3E}">
        <p14:creationId xmlns:p14="http://schemas.microsoft.com/office/powerpoint/2010/main" val="33648859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/>
          <p:cNvSpPr/>
          <p:nvPr/>
        </p:nvSpPr>
        <p:spPr>
          <a:xfrm>
            <a:off x="-523494" y="-2961670"/>
            <a:ext cx="10190988" cy="127813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9732" y="2267291"/>
            <a:ext cx="1324536" cy="132453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182615" y="3586411"/>
            <a:ext cx="27787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+mj-lt"/>
              </a:rPr>
              <a:t>Email Alerts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55282" y="2075260"/>
            <a:ext cx="2028825" cy="2707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4065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/>
        </p:nvSpPr>
        <p:spPr>
          <a:xfrm>
            <a:off x="-6606540" y="-2961670"/>
            <a:ext cx="10190988" cy="127813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619" y="2569850"/>
            <a:ext cx="961463" cy="96146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00583" y="3586410"/>
            <a:ext cx="19135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+mj-lt"/>
              </a:rPr>
              <a:t>Email Alerts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4602" y="2075260"/>
            <a:ext cx="2028825" cy="2707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2137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/>
          <p:cNvSpPr/>
          <p:nvPr/>
        </p:nvSpPr>
        <p:spPr>
          <a:xfrm>
            <a:off x="-523494" y="-2961670"/>
            <a:ext cx="10190988" cy="12781340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702212" y="3586411"/>
            <a:ext cx="17395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+mj-lt"/>
              </a:rPr>
              <a:t>Scaling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8965" y="2325831"/>
            <a:ext cx="1506071" cy="116972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0097" y="1539478"/>
            <a:ext cx="4000500" cy="3779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2397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813255" y="1106129"/>
            <a:ext cx="6858000" cy="51435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27255" y="248879"/>
            <a:ext cx="6858000" cy="51435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36497" y="1526459"/>
            <a:ext cx="6858000" cy="5143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669209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74116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/>
        </p:nvSpPr>
        <p:spPr>
          <a:xfrm>
            <a:off x="-6606540" y="-2961670"/>
            <a:ext cx="10190988" cy="12781340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45646" y="3586410"/>
            <a:ext cx="12234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+mj-lt"/>
              </a:rPr>
              <a:t>Scaling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6275" y="2685100"/>
            <a:ext cx="1042149" cy="80941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6762" y="1539478"/>
            <a:ext cx="4000500" cy="3779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2408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/>
          <p:cNvSpPr/>
          <p:nvPr/>
        </p:nvSpPr>
        <p:spPr>
          <a:xfrm>
            <a:off x="-523494" y="-2961670"/>
            <a:ext cx="10190988" cy="12781340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268599" y="3586410"/>
            <a:ext cx="260680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+mj-lt"/>
              </a:rPr>
              <a:t>Debugging</a:t>
            </a:r>
          </a:p>
          <a:p>
            <a:pPr algn="ctr"/>
            <a:r>
              <a:rPr lang="en-US" sz="3600" dirty="0">
                <a:solidFill>
                  <a:schemeClr val="bg1"/>
                </a:solidFill>
                <a:latin typeface="+mj-lt"/>
              </a:rPr>
              <a:t>Tools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6057" y="2259106"/>
            <a:ext cx="1111887" cy="130317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19160" y="2064544"/>
            <a:ext cx="4036219" cy="2728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5714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/>
        </p:nvSpPr>
        <p:spPr>
          <a:xfrm>
            <a:off x="-6606540" y="-2961670"/>
            <a:ext cx="10190988" cy="12781340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56304" y="3586410"/>
            <a:ext cx="18020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+mj-lt"/>
              </a:rPr>
              <a:t>Debugging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+mj-lt"/>
              </a:rPr>
              <a:t>Tools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7639" y="2668209"/>
            <a:ext cx="719421" cy="84319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8987" y="2064544"/>
            <a:ext cx="4036219" cy="2728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8738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9504" y="2228159"/>
            <a:ext cx="1754903" cy="175490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1675" y="2307050"/>
            <a:ext cx="1597119" cy="159711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386581" y="3983062"/>
            <a:ext cx="116730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/>
              <a:t>Azure SQL</a:t>
            </a:r>
            <a:br>
              <a:rPr lang="en-US" sz="1500"/>
            </a:br>
            <a:r>
              <a:rPr lang="en-US" sz="1500"/>
              <a:t>Database</a:t>
            </a:r>
            <a:endParaRPr lang="en-US" sz="1500" dirty="0"/>
          </a:p>
        </p:txBody>
      </p:sp>
      <p:sp>
        <p:nvSpPr>
          <p:cNvPr id="6" name="TextBox 5"/>
          <p:cNvSpPr txBox="1"/>
          <p:nvPr/>
        </p:nvSpPr>
        <p:spPr>
          <a:xfrm>
            <a:off x="5354680" y="3983062"/>
            <a:ext cx="140455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dirty="0" err="1"/>
              <a:t>DocumentDB</a:t>
            </a:r>
            <a:br>
              <a:rPr lang="en-US" sz="1500" dirty="0"/>
            </a:br>
            <a:r>
              <a:rPr lang="en-US" sz="1500" dirty="0"/>
              <a:t>Database</a:t>
            </a:r>
          </a:p>
        </p:txBody>
      </p:sp>
      <p:sp>
        <p:nvSpPr>
          <p:cNvPr id="8" name="Rectangle 7"/>
          <p:cNvSpPr/>
          <p:nvPr/>
        </p:nvSpPr>
        <p:spPr>
          <a:xfrm>
            <a:off x="-9168890" y="2392506"/>
            <a:ext cx="9143999" cy="2193781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t" anchorCtr="0"/>
          <a:lstStyle/>
          <a:p>
            <a:pPr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250281" y="1631049"/>
            <a:ext cx="2250281" cy="356473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9144000" y="2092424"/>
            <a:ext cx="1194319" cy="323165"/>
          </a:xfrm>
          <a:prstGeom prst="rect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Server</a:t>
            </a:r>
          </a:p>
        </p:txBody>
      </p:sp>
    </p:spTree>
    <p:extLst>
      <p:ext uri="{BB962C8B-B14F-4D97-AF65-F5344CB8AC3E}">
        <p14:creationId xmlns:p14="http://schemas.microsoft.com/office/powerpoint/2010/main" val="2184194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3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" y="2392506"/>
            <a:ext cx="9143999" cy="2193781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t" anchorCtr="0"/>
          <a:lstStyle/>
          <a:p>
            <a:pPr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694" t="-16694" r="-16694" b="-16694"/>
          <a:stretch/>
        </p:blipFill>
        <p:spPr>
          <a:xfrm>
            <a:off x="3541730" y="2762457"/>
            <a:ext cx="1453878" cy="1453878"/>
          </a:xfrm>
          <a:prstGeom prst="ellipse">
            <a:avLst/>
          </a:prstGeom>
          <a:solidFill>
            <a:schemeClr val="bg1"/>
          </a:solidFill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694" t="-16694" r="-16694" b="-16694"/>
          <a:stretch/>
        </p:blipFill>
        <p:spPr>
          <a:xfrm>
            <a:off x="5200714" y="2762457"/>
            <a:ext cx="1453878" cy="1453878"/>
          </a:xfrm>
          <a:prstGeom prst="ellipse">
            <a:avLst/>
          </a:prstGeom>
          <a:solidFill>
            <a:schemeClr val="bg1"/>
          </a:solidFill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694" t="-16694" r="-16694" b="-16694"/>
          <a:stretch/>
        </p:blipFill>
        <p:spPr>
          <a:xfrm>
            <a:off x="6859697" y="2762457"/>
            <a:ext cx="1453878" cy="1453878"/>
          </a:xfrm>
          <a:prstGeom prst="ellipse">
            <a:avLst/>
          </a:prstGeom>
          <a:solidFill>
            <a:schemeClr val="bg1"/>
          </a:solidFill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026" y="1631049"/>
            <a:ext cx="2250281" cy="356473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330494" y="2092424"/>
            <a:ext cx="1194319" cy="323165"/>
          </a:xfrm>
          <a:prstGeom prst="rect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Server</a:t>
            </a:r>
          </a:p>
        </p:txBody>
      </p:sp>
    </p:spTree>
    <p:extLst>
      <p:ext uri="{BB962C8B-B14F-4D97-AF65-F5344CB8AC3E}">
        <p14:creationId xmlns:p14="http://schemas.microsoft.com/office/powerpoint/2010/main" val="10562263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6246" y="2330161"/>
            <a:ext cx="1335881" cy="237886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438332" y="2153841"/>
            <a:ext cx="241220" cy="42083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>
              <a:spcBef>
                <a:spcPts val="450"/>
              </a:spcBef>
            </a:pPr>
            <a:r>
              <a:rPr lang="en-US" sz="1500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5" name="Rectangle 4"/>
          <p:cNvSpPr/>
          <p:nvPr/>
        </p:nvSpPr>
        <p:spPr>
          <a:xfrm>
            <a:off x="3438332" y="2681289"/>
            <a:ext cx="501360" cy="36584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>
              <a:spcBef>
                <a:spcPts val="450"/>
              </a:spcBef>
            </a:pPr>
            <a:r>
              <a:rPr lang="en-US" sz="1500" dirty="0">
                <a:solidFill>
                  <a:schemeClr val="bg1"/>
                </a:solidFill>
              </a:rPr>
              <a:t>10</a:t>
            </a:r>
          </a:p>
        </p:txBody>
      </p:sp>
      <p:sp>
        <p:nvSpPr>
          <p:cNvPr id="6" name="Rectangle 5"/>
          <p:cNvSpPr/>
          <p:nvPr/>
        </p:nvSpPr>
        <p:spPr>
          <a:xfrm>
            <a:off x="3438332" y="3153751"/>
            <a:ext cx="1023503" cy="36584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>
              <a:spcBef>
                <a:spcPts val="450"/>
              </a:spcBef>
            </a:pPr>
            <a:r>
              <a:rPr lang="en-US" sz="1500" dirty="0">
                <a:solidFill>
                  <a:schemeClr val="bg1"/>
                </a:solidFill>
              </a:rPr>
              <a:t>20</a:t>
            </a:r>
          </a:p>
        </p:txBody>
      </p:sp>
      <p:sp>
        <p:nvSpPr>
          <p:cNvPr id="7" name="Rectangle 6"/>
          <p:cNvSpPr/>
          <p:nvPr/>
        </p:nvSpPr>
        <p:spPr>
          <a:xfrm>
            <a:off x="3438332" y="4587696"/>
            <a:ext cx="5099336" cy="36584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>
              <a:spcBef>
                <a:spcPts val="450"/>
              </a:spcBef>
            </a:pPr>
            <a:r>
              <a:rPr lang="en-US" sz="1500" dirty="0">
                <a:solidFill>
                  <a:schemeClr val="bg1"/>
                </a:solidFill>
              </a:rPr>
              <a:t>4000</a:t>
            </a:r>
          </a:p>
        </p:txBody>
      </p:sp>
      <p:sp>
        <p:nvSpPr>
          <p:cNvPr id="8" name="Oval 7"/>
          <p:cNvSpPr/>
          <p:nvPr/>
        </p:nvSpPr>
        <p:spPr>
          <a:xfrm>
            <a:off x="3438331" y="3639415"/>
            <a:ext cx="148070" cy="155864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3438331" y="3984751"/>
            <a:ext cx="148070" cy="155864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3438331" y="4330086"/>
            <a:ext cx="148070" cy="155864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15984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>
          <a:xfrm>
            <a:off x="528350" y="4442290"/>
            <a:ext cx="8051149" cy="672635"/>
          </a:xfrm>
          <a:prstGeom prst="round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-8437206" y="4191194"/>
            <a:ext cx="9144000" cy="1196651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6" name="Freeform 5"/>
          <p:cNvSpPr/>
          <p:nvPr/>
        </p:nvSpPr>
        <p:spPr>
          <a:xfrm>
            <a:off x="0" y="3869289"/>
            <a:ext cx="9144000" cy="1840463"/>
          </a:xfrm>
          <a:custGeom>
            <a:avLst/>
            <a:gdLst>
              <a:gd name="connsiteX0" fmla="*/ 864637 w 12192000"/>
              <a:gd name="connsiteY0" fmla="*/ 849085 h 2453951"/>
              <a:gd name="connsiteX1" fmla="*/ 864637 w 12192000"/>
              <a:gd name="connsiteY1" fmla="*/ 1604867 h 2453951"/>
              <a:gd name="connsiteX2" fmla="*/ 11327363 w 12192000"/>
              <a:gd name="connsiteY2" fmla="*/ 1604867 h 2453951"/>
              <a:gd name="connsiteX3" fmla="*/ 11327363 w 12192000"/>
              <a:gd name="connsiteY3" fmla="*/ 849085 h 2453951"/>
              <a:gd name="connsiteX4" fmla="*/ 0 w 12192000"/>
              <a:gd name="connsiteY4" fmla="*/ 0 h 2453951"/>
              <a:gd name="connsiteX5" fmla="*/ 12192000 w 12192000"/>
              <a:gd name="connsiteY5" fmla="*/ 0 h 2453951"/>
              <a:gd name="connsiteX6" fmla="*/ 12192000 w 12192000"/>
              <a:gd name="connsiteY6" fmla="*/ 2453951 h 2453951"/>
              <a:gd name="connsiteX7" fmla="*/ 0 w 12192000"/>
              <a:gd name="connsiteY7" fmla="*/ 2453951 h 2453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2453951">
                <a:moveTo>
                  <a:pt x="864637" y="849085"/>
                </a:moveTo>
                <a:lnTo>
                  <a:pt x="864637" y="1604867"/>
                </a:lnTo>
                <a:lnTo>
                  <a:pt x="11327363" y="1604867"/>
                </a:lnTo>
                <a:lnTo>
                  <a:pt x="11327363" y="849085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2453951"/>
                </a:lnTo>
                <a:lnTo>
                  <a:pt x="0" y="245395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7326" y="4142208"/>
            <a:ext cx="38023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chemeClr val="accent4"/>
                </a:solidFill>
                <a:latin typeface="Gotham Book" charset="0"/>
                <a:ea typeface="Gotham Book" charset="0"/>
                <a:cs typeface="Gotham Book" charset="0"/>
              </a:rPr>
              <a:t>50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3885983" y="1490420"/>
            <a:ext cx="1335881" cy="2378869"/>
            <a:chOff x="5181310" y="373808"/>
            <a:chExt cx="1781175" cy="3171825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81310" y="373808"/>
              <a:ext cx="1781175" cy="3171825"/>
            </a:xfrm>
            <a:prstGeom prst="rect">
              <a:avLst/>
            </a:prstGeom>
          </p:spPr>
        </p:pic>
        <p:sp>
          <p:nvSpPr>
            <p:cNvPr id="12" name="Rectangle 11"/>
            <p:cNvSpPr/>
            <p:nvPr/>
          </p:nvSpPr>
          <p:spPr>
            <a:xfrm>
              <a:off x="5209303" y="401801"/>
              <a:ext cx="1737360" cy="3108960"/>
            </a:xfrm>
            <a:prstGeom prst="rect">
              <a:avLst/>
            </a:prstGeom>
            <a:noFill/>
            <a:ln w="76200">
              <a:solidFill>
                <a:schemeClr val="accent4"/>
              </a:solidFill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137160" tIns="137160" rIns="137160" bIns="137160" rtlCol="0" anchor="ctr"/>
            <a:lstStyle/>
            <a:p>
              <a:pPr>
                <a:spcBef>
                  <a:spcPts val="450"/>
                </a:spcBef>
              </a:pPr>
              <a:endParaRPr lang="en-US" sz="15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9164995" y="1490420"/>
            <a:ext cx="1335881" cy="2378869"/>
            <a:chOff x="5181310" y="373808"/>
            <a:chExt cx="1781175" cy="3171825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81310" y="373808"/>
              <a:ext cx="1781175" cy="3171825"/>
            </a:xfrm>
            <a:prstGeom prst="rect">
              <a:avLst/>
            </a:prstGeom>
          </p:spPr>
        </p:pic>
        <p:sp>
          <p:nvSpPr>
            <p:cNvPr id="16" name="Rectangle 15"/>
            <p:cNvSpPr/>
            <p:nvPr/>
          </p:nvSpPr>
          <p:spPr>
            <a:xfrm>
              <a:off x="5209303" y="401801"/>
              <a:ext cx="1737360" cy="3108960"/>
            </a:xfrm>
            <a:prstGeom prst="rect">
              <a:avLst/>
            </a:prstGeom>
            <a:noFill/>
            <a:ln w="76200">
              <a:solidFill>
                <a:schemeClr val="accent2"/>
              </a:solidFill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137160" tIns="137160" rIns="137160" bIns="137160" rtlCol="0" anchor="ctr"/>
            <a:lstStyle/>
            <a:p>
              <a:pPr>
                <a:spcBef>
                  <a:spcPts val="450"/>
                </a:spcBef>
              </a:pPr>
              <a:endParaRPr lang="en-US" sz="15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93172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3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>
          <a:xfrm>
            <a:off x="528350" y="4442290"/>
            <a:ext cx="8051149" cy="672635"/>
          </a:xfrm>
          <a:prstGeom prst="round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-4572000" y="4191193"/>
            <a:ext cx="9144000" cy="1196651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-8434873" y="4191194"/>
            <a:ext cx="9144000" cy="1196651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6" name="Freeform 5"/>
          <p:cNvSpPr/>
          <p:nvPr/>
        </p:nvSpPr>
        <p:spPr>
          <a:xfrm>
            <a:off x="0" y="3869289"/>
            <a:ext cx="9144000" cy="1840463"/>
          </a:xfrm>
          <a:custGeom>
            <a:avLst/>
            <a:gdLst>
              <a:gd name="connsiteX0" fmla="*/ 864637 w 12192000"/>
              <a:gd name="connsiteY0" fmla="*/ 849085 h 2453951"/>
              <a:gd name="connsiteX1" fmla="*/ 864637 w 12192000"/>
              <a:gd name="connsiteY1" fmla="*/ 1604867 h 2453951"/>
              <a:gd name="connsiteX2" fmla="*/ 11327363 w 12192000"/>
              <a:gd name="connsiteY2" fmla="*/ 1604867 h 2453951"/>
              <a:gd name="connsiteX3" fmla="*/ 11327363 w 12192000"/>
              <a:gd name="connsiteY3" fmla="*/ 849085 h 2453951"/>
              <a:gd name="connsiteX4" fmla="*/ 0 w 12192000"/>
              <a:gd name="connsiteY4" fmla="*/ 0 h 2453951"/>
              <a:gd name="connsiteX5" fmla="*/ 12192000 w 12192000"/>
              <a:gd name="connsiteY5" fmla="*/ 0 h 2453951"/>
              <a:gd name="connsiteX6" fmla="*/ 12192000 w 12192000"/>
              <a:gd name="connsiteY6" fmla="*/ 2453951 h 2453951"/>
              <a:gd name="connsiteX7" fmla="*/ 0 w 12192000"/>
              <a:gd name="connsiteY7" fmla="*/ 2453951 h 2453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2453951">
                <a:moveTo>
                  <a:pt x="864637" y="849085"/>
                </a:moveTo>
                <a:lnTo>
                  <a:pt x="864637" y="1604867"/>
                </a:lnTo>
                <a:lnTo>
                  <a:pt x="11327363" y="1604867"/>
                </a:lnTo>
                <a:lnTo>
                  <a:pt x="11327363" y="849085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2453951"/>
                </a:lnTo>
                <a:lnTo>
                  <a:pt x="0" y="245395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284101" y="4142208"/>
            <a:ext cx="57579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chemeClr val="accent2"/>
                </a:solidFill>
                <a:latin typeface="Gotham Book" charset="0"/>
                <a:ea typeface="Gotham Book" charset="0"/>
                <a:cs typeface="Gotham Book" charset="0"/>
              </a:rPr>
              <a:t>2500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3074220" y="1490420"/>
            <a:ext cx="1335881" cy="2378869"/>
            <a:chOff x="5181310" y="373808"/>
            <a:chExt cx="1781175" cy="3171825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81310" y="373808"/>
              <a:ext cx="1781175" cy="3171825"/>
            </a:xfrm>
            <a:prstGeom prst="rect">
              <a:avLst/>
            </a:prstGeom>
          </p:spPr>
        </p:pic>
        <p:sp>
          <p:nvSpPr>
            <p:cNvPr id="12" name="Rectangle 11"/>
            <p:cNvSpPr/>
            <p:nvPr/>
          </p:nvSpPr>
          <p:spPr>
            <a:xfrm>
              <a:off x="5209303" y="401801"/>
              <a:ext cx="1737360" cy="3108960"/>
            </a:xfrm>
            <a:prstGeom prst="rect">
              <a:avLst/>
            </a:prstGeom>
            <a:noFill/>
            <a:ln w="76200">
              <a:solidFill>
                <a:schemeClr val="accent4"/>
              </a:solidFill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137160" tIns="137160" rIns="137160" bIns="137160" rtlCol="0" anchor="ctr"/>
            <a:lstStyle/>
            <a:p>
              <a:pPr>
                <a:spcBef>
                  <a:spcPts val="450"/>
                </a:spcBef>
              </a:pPr>
              <a:endParaRPr lang="en-US" sz="15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718742" y="1490420"/>
            <a:ext cx="1335881" cy="2378869"/>
            <a:chOff x="5181310" y="373808"/>
            <a:chExt cx="1781175" cy="3171825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81310" y="373808"/>
              <a:ext cx="1781175" cy="3171825"/>
            </a:xfrm>
            <a:prstGeom prst="rect">
              <a:avLst/>
            </a:prstGeom>
          </p:spPr>
        </p:pic>
        <p:sp>
          <p:nvSpPr>
            <p:cNvPr id="15" name="Rectangle 14"/>
            <p:cNvSpPr/>
            <p:nvPr/>
          </p:nvSpPr>
          <p:spPr>
            <a:xfrm>
              <a:off x="5209303" y="401801"/>
              <a:ext cx="1737360" cy="3108960"/>
            </a:xfrm>
            <a:prstGeom prst="rect">
              <a:avLst/>
            </a:prstGeom>
            <a:noFill/>
            <a:ln w="76200">
              <a:solidFill>
                <a:schemeClr val="accent2"/>
              </a:solidFill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137160" tIns="137160" rIns="137160" bIns="137160" rtlCol="0" anchor="ctr"/>
            <a:lstStyle/>
            <a:p>
              <a:pPr>
                <a:spcBef>
                  <a:spcPts val="450"/>
                </a:spcBef>
              </a:pPr>
              <a:endParaRPr lang="en-US" sz="1500" dirty="0">
                <a:solidFill>
                  <a:schemeClr val="bg1"/>
                </a:solidFill>
              </a:endParaRP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537326" y="4142208"/>
            <a:ext cx="38023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chemeClr val="accent4"/>
                </a:solidFill>
                <a:latin typeface="Gotham Book" charset="0"/>
                <a:ea typeface="Gotham Book" charset="0"/>
                <a:cs typeface="Gotham Book" charset="0"/>
              </a:rPr>
              <a:t>50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9220978" y="1490420"/>
            <a:ext cx="1335881" cy="2378869"/>
            <a:chOff x="5181310" y="373808"/>
            <a:chExt cx="1781175" cy="3171825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81310" y="373808"/>
              <a:ext cx="1781175" cy="3171825"/>
            </a:xfrm>
            <a:prstGeom prst="rect">
              <a:avLst/>
            </a:prstGeom>
          </p:spPr>
        </p:pic>
        <p:sp>
          <p:nvSpPr>
            <p:cNvPr id="20" name="Rectangle 19"/>
            <p:cNvSpPr/>
            <p:nvPr/>
          </p:nvSpPr>
          <p:spPr>
            <a:xfrm>
              <a:off x="5209303" y="401801"/>
              <a:ext cx="1737360" cy="3108960"/>
            </a:xfrm>
            <a:prstGeom prst="rect">
              <a:avLst/>
            </a:prstGeom>
            <a:noFill/>
            <a:ln w="76200">
              <a:solidFill>
                <a:schemeClr val="accent6"/>
              </a:solidFill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137160" tIns="137160" rIns="137160" bIns="137160" rtlCol="0" anchor="ctr"/>
            <a:lstStyle/>
            <a:p>
              <a:pPr>
                <a:spcBef>
                  <a:spcPts val="450"/>
                </a:spcBef>
              </a:pPr>
              <a:endParaRPr lang="en-US" sz="15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92916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>
          <a:xfrm>
            <a:off x="528350" y="4442290"/>
            <a:ext cx="8051149" cy="672635"/>
          </a:xfrm>
          <a:prstGeom prst="round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-1931436" y="4251093"/>
            <a:ext cx="9144000" cy="1196651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-4572000" y="4191193"/>
            <a:ext cx="9144000" cy="1196651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-8434873" y="4191194"/>
            <a:ext cx="9144000" cy="1196651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6" name="Freeform 5"/>
          <p:cNvSpPr/>
          <p:nvPr/>
        </p:nvSpPr>
        <p:spPr>
          <a:xfrm>
            <a:off x="0" y="3869289"/>
            <a:ext cx="9144000" cy="1840463"/>
          </a:xfrm>
          <a:custGeom>
            <a:avLst/>
            <a:gdLst>
              <a:gd name="connsiteX0" fmla="*/ 864637 w 12192000"/>
              <a:gd name="connsiteY0" fmla="*/ 849085 h 2453951"/>
              <a:gd name="connsiteX1" fmla="*/ 864637 w 12192000"/>
              <a:gd name="connsiteY1" fmla="*/ 1604867 h 2453951"/>
              <a:gd name="connsiteX2" fmla="*/ 11327363 w 12192000"/>
              <a:gd name="connsiteY2" fmla="*/ 1604867 h 2453951"/>
              <a:gd name="connsiteX3" fmla="*/ 11327363 w 12192000"/>
              <a:gd name="connsiteY3" fmla="*/ 849085 h 2453951"/>
              <a:gd name="connsiteX4" fmla="*/ 0 w 12192000"/>
              <a:gd name="connsiteY4" fmla="*/ 0 h 2453951"/>
              <a:gd name="connsiteX5" fmla="*/ 12192000 w 12192000"/>
              <a:gd name="connsiteY5" fmla="*/ 0 h 2453951"/>
              <a:gd name="connsiteX6" fmla="*/ 12192000 w 12192000"/>
              <a:gd name="connsiteY6" fmla="*/ 2453951 h 2453951"/>
              <a:gd name="connsiteX7" fmla="*/ 0 w 12192000"/>
              <a:gd name="connsiteY7" fmla="*/ 2453951 h 2453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2453951">
                <a:moveTo>
                  <a:pt x="864637" y="849085"/>
                </a:moveTo>
                <a:lnTo>
                  <a:pt x="864637" y="1604867"/>
                </a:lnTo>
                <a:lnTo>
                  <a:pt x="11327363" y="1604867"/>
                </a:lnTo>
                <a:lnTo>
                  <a:pt x="11327363" y="849085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2453951"/>
                </a:lnTo>
                <a:lnTo>
                  <a:pt x="0" y="245395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284101" y="4142208"/>
            <a:ext cx="57579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chemeClr val="accent2"/>
                </a:solidFill>
                <a:latin typeface="Gotham Book" charset="0"/>
                <a:ea typeface="Gotham Book" charset="0"/>
                <a:cs typeface="Gotham Book" charset="0"/>
              </a:rPr>
              <a:t>2500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2255458" y="1490420"/>
            <a:ext cx="1335881" cy="2378869"/>
            <a:chOff x="5181310" y="373808"/>
            <a:chExt cx="1781175" cy="3171825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81310" y="373808"/>
              <a:ext cx="1781175" cy="3171825"/>
            </a:xfrm>
            <a:prstGeom prst="rect">
              <a:avLst/>
            </a:prstGeom>
          </p:spPr>
        </p:pic>
        <p:sp>
          <p:nvSpPr>
            <p:cNvPr id="12" name="Rectangle 11"/>
            <p:cNvSpPr/>
            <p:nvPr/>
          </p:nvSpPr>
          <p:spPr>
            <a:xfrm>
              <a:off x="5209303" y="401801"/>
              <a:ext cx="1737360" cy="3108960"/>
            </a:xfrm>
            <a:prstGeom prst="rect">
              <a:avLst/>
            </a:prstGeom>
            <a:noFill/>
            <a:ln w="76200">
              <a:solidFill>
                <a:schemeClr val="accent4"/>
              </a:solidFill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137160" tIns="137160" rIns="137160" bIns="137160" rtlCol="0" anchor="ctr"/>
            <a:lstStyle/>
            <a:p>
              <a:pPr>
                <a:spcBef>
                  <a:spcPts val="450"/>
                </a:spcBef>
              </a:pPr>
              <a:endParaRPr lang="en-US" sz="15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3899980" y="1490420"/>
            <a:ext cx="1335881" cy="2378869"/>
            <a:chOff x="5181310" y="373808"/>
            <a:chExt cx="1781175" cy="3171825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81310" y="373808"/>
              <a:ext cx="1781175" cy="3171825"/>
            </a:xfrm>
            <a:prstGeom prst="rect">
              <a:avLst/>
            </a:prstGeom>
          </p:spPr>
        </p:pic>
        <p:sp>
          <p:nvSpPr>
            <p:cNvPr id="15" name="Rectangle 14"/>
            <p:cNvSpPr/>
            <p:nvPr/>
          </p:nvSpPr>
          <p:spPr>
            <a:xfrm>
              <a:off x="5209303" y="401801"/>
              <a:ext cx="1737360" cy="3108960"/>
            </a:xfrm>
            <a:prstGeom prst="rect">
              <a:avLst/>
            </a:prstGeom>
            <a:noFill/>
            <a:ln w="76200">
              <a:solidFill>
                <a:schemeClr val="accent2"/>
              </a:solidFill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137160" tIns="137160" rIns="137160" bIns="137160" rtlCol="0" anchor="ctr"/>
            <a:lstStyle/>
            <a:p>
              <a:pPr>
                <a:spcBef>
                  <a:spcPts val="450"/>
                </a:spcBef>
              </a:pPr>
              <a:endParaRPr lang="en-US" sz="1500" dirty="0">
                <a:solidFill>
                  <a:schemeClr val="bg1"/>
                </a:solidFill>
              </a:endParaRP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537326" y="4142208"/>
            <a:ext cx="38023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chemeClr val="accent4"/>
                </a:solidFill>
                <a:latin typeface="Gotham Book" charset="0"/>
                <a:ea typeface="Gotham Book" charset="0"/>
                <a:cs typeface="Gotham Book" charset="0"/>
              </a:rPr>
              <a:t>50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5544502" y="1490420"/>
            <a:ext cx="1335881" cy="2378869"/>
            <a:chOff x="5181310" y="373808"/>
            <a:chExt cx="1781175" cy="3171825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81310" y="373808"/>
              <a:ext cx="1781175" cy="3171825"/>
            </a:xfrm>
            <a:prstGeom prst="rect">
              <a:avLst/>
            </a:prstGeom>
          </p:spPr>
        </p:pic>
        <p:sp>
          <p:nvSpPr>
            <p:cNvPr id="20" name="Rectangle 19"/>
            <p:cNvSpPr/>
            <p:nvPr/>
          </p:nvSpPr>
          <p:spPr>
            <a:xfrm>
              <a:off x="5209303" y="401801"/>
              <a:ext cx="1737360" cy="3108960"/>
            </a:xfrm>
            <a:prstGeom prst="rect">
              <a:avLst/>
            </a:prstGeom>
            <a:noFill/>
            <a:ln w="76200">
              <a:solidFill>
                <a:schemeClr val="accent6"/>
              </a:solidFill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137160" tIns="137160" rIns="137160" bIns="137160" rtlCol="0" anchor="ctr"/>
            <a:lstStyle/>
            <a:p>
              <a:pPr>
                <a:spcBef>
                  <a:spcPts val="450"/>
                </a:spcBef>
              </a:pPr>
              <a:endParaRPr lang="en-US" sz="1500" dirty="0">
                <a:solidFill>
                  <a:schemeClr val="bg1"/>
                </a:solidFill>
              </a:endParaRP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6919773" y="4142208"/>
            <a:ext cx="57579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chemeClr val="accent6"/>
                </a:solidFill>
                <a:latin typeface="Gotham Book" charset="0"/>
                <a:ea typeface="Gotham Book" charset="0"/>
                <a:cs typeface="Gotham Book" charset="0"/>
              </a:rPr>
              <a:t>4000</a:t>
            </a:r>
          </a:p>
        </p:txBody>
      </p:sp>
    </p:spTree>
    <p:extLst>
      <p:ext uri="{BB962C8B-B14F-4D97-AF65-F5344CB8AC3E}">
        <p14:creationId xmlns:p14="http://schemas.microsoft.com/office/powerpoint/2010/main" val="18343021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>
          <a:xfrm>
            <a:off x="528350" y="4442290"/>
            <a:ext cx="8051149" cy="672635"/>
          </a:xfrm>
          <a:prstGeom prst="round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-8437206" y="4191194"/>
            <a:ext cx="9144000" cy="1196651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6" name="Freeform 5"/>
          <p:cNvSpPr/>
          <p:nvPr/>
        </p:nvSpPr>
        <p:spPr>
          <a:xfrm>
            <a:off x="0" y="3869289"/>
            <a:ext cx="9144000" cy="1840463"/>
          </a:xfrm>
          <a:custGeom>
            <a:avLst/>
            <a:gdLst>
              <a:gd name="connsiteX0" fmla="*/ 864637 w 12192000"/>
              <a:gd name="connsiteY0" fmla="*/ 849085 h 2453951"/>
              <a:gd name="connsiteX1" fmla="*/ 864637 w 12192000"/>
              <a:gd name="connsiteY1" fmla="*/ 1604867 h 2453951"/>
              <a:gd name="connsiteX2" fmla="*/ 11327363 w 12192000"/>
              <a:gd name="connsiteY2" fmla="*/ 1604867 h 2453951"/>
              <a:gd name="connsiteX3" fmla="*/ 11327363 w 12192000"/>
              <a:gd name="connsiteY3" fmla="*/ 849085 h 2453951"/>
              <a:gd name="connsiteX4" fmla="*/ 0 w 12192000"/>
              <a:gd name="connsiteY4" fmla="*/ 0 h 2453951"/>
              <a:gd name="connsiteX5" fmla="*/ 12192000 w 12192000"/>
              <a:gd name="connsiteY5" fmla="*/ 0 h 2453951"/>
              <a:gd name="connsiteX6" fmla="*/ 12192000 w 12192000"/>
              <a:gd name="connsiteY6" fmla="*/ 2453951 h 2453951"/>
              <a:gd name="connsiteX7" fmla="*/ 0 w 12192000"/>
              <a:gd name="connsiteY7" fmla="*/ 2453951 h 2453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2453951">
                <a:moveTo>
                  <a:pt x="864637" y="849085"/>
                </a:moveTo>
                <a:lnTo>
                  <a:pt x="864637" y="1604867"/>
                </a:lnTo>
                <a:lnTo>
                  <a:pt x="11327363" y="1604867"/>
                </a:lnTo>
                <a:lnTo>
                  <a:pt x="11327363" y="849085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2453951"/>
                </a:lnTo>
                <a:lnTo>
                  <a:pt x="0" y="245395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44575" y="4142208"/>
            <a:ext cx="28245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chemeClr val="accent5"/>
                </a:solidFill>
                <a:latin typeface="Gotham Book" charset="0"/>
                <a:ea typeface="Gotham Book" charset="0"/>
                <a:cs typeface="Gotham Book" charset="0"/>
              </a:rPr>
              <a:t>5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9351" y="1390844"/>
            <a:ext cx="1352282" cy="2478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325845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/>
          <p:cNvGrpSpPr/>
          <p:nvPr/>
        </p:nvGrpSpPr>
        <p:grpSpPr>
          <a:xfrm>
            <a:off x="4003706" y="2800726"/>
            <a:ext cx="1134993" cy="818693"/>
            <a:chOff x="3856420" y="1522411"/>
            <a:chExt cx="4477031" cy="3229371"/>
          </a:xfrm>
        </p:grpSpPr>
        <p:cxnSp>
          <p:nvCxnSpPr>
            <p:cNvPr id="40" name="Straight Connector 39"/>
            <p:cNvCxnSpPr/>
            <p:nvPr/>
          </p:nvCxnSpPr>
          <p:spPr>
            <a:xfrm flipH="1">
              <a:off x="4055806" y="3622437"/>
              <a:ext cx="2040194" cy="112934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6130992" y="3622436"/>
              <a:ext cx="2039614" cy="1129346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5051177" y="1522411"/>
              <a:ext cx="1126143" cy="210002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flipV="1">
              <a:off x="6130992" y="2944925"/>
              <a:ext cx="2202459" cy="646294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flipH="1">
              <a:off x="6018896" y="1571520"/>
              <a:ext cx="1134731" cy="1963824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 flipH="1" flipV="1">
              <a:off x="3856420" y="2998609"/>
              <a:ext cx="2208804" cy="505518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2" name="Straight Connector 31"/>
          <p:cNvCxnSpPr/>
          <p:nvPr/>
        </p:nvCxnSpPr>
        <p:spPr>
          <a:xfrm>
            <a:off x="2030994" y="2136362"/>
            <a:ext cx="2601997" cy="111693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4598244" y="3229888"/>
            <a:ext cx="2601997" cy="111693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H="1">
            <a:off x="4514172" y="2071043"/>
            <a:ext cx="2601997" cy="111693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/>
          <p:cNvSpPr/>
          <p:nvPr/>
        </p:nvSpPr>
        <p:spPr>
          <a:xfrm>
            <a:off x="1442630" y="1552466"/>
            <a:ext cx="1046160" cy="991527"/>
          </a:xfrm>
          <a:prstGeom prst="roundRect">
            <a:avLst>
              <a:gd name="adj" fmla="val 2231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6331763" y="3837648"/>
            <a:ext cx="1826796" cy="991527"/>
          </a:xfrm>
          <a:prstGeom prst="roundRect">
            <a:avLst>
              <a:gd name="adj" fmla="val 2231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5697540" y="1552466"/>
            <a:ext cx="2465693" cy="991527"/>
          </a:xfrm>
          <a:prstGeom prst="roundRect">
            <a:avLst>
              <a:gd name="adj" fmla="val 2231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 flipH="1">
            <a:off x="1946921" y="3164569"/>
            <a:ext cx="2601997" cy="111693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ounded Rectangle 5"/>
          <p:cNvSpPr/>
          <p:nvPr/>
        </p:nvSpPr>
        <p:spPr>
          <a:xfrm>
            <a:off x="1033523" y="3837648"/>
            <a:ext cx="1826796" cy="991527"/>
          </a:xfrm>
          <a:prstGeom prst="roundRect">
            <a:avLst>
              <a:gd name="adj" fmla="val 2231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3"/>
          <a:srcRect l="26925" r="13253"/>
          <a:stretch/>
        </p:blipFill>
        <p:spPr>
          <a:xfrm>
            <a:off x="3732605" y="2426455"/>
            <a:ext cx="1672788" cy="1673855"/>
          </a:xfrm>
          <a:prstGeom prst="ellipse">
            <a:avLst/>
          </a:prstGeom>
          <a:solidFill>
            <a:schemeClr val="bg1"/>
          </a:solidFill>
          <a:effectLst/>
        </p:spPr>
      </p:pic>
      <p:grpSp>
        <p:nvGrpSpPr>
          <p:cNvPr id="27" name="Group 26"/>
          <p:cNvGrpSpPr/>
          <p:nvPr/>
        </p:nvGrpSpPr>
        <p:grpSpPr>
          <a:xfrm>
            <a:off x="1224232" y="1755620"/>
            <a:ext cx="1482957" cy="1417337"/>
            <a:chOff x="1632309" y="1197827"/>
            <a:chExt cx="1977276" cy="1889783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30802" y="1197827"/>
              <a:ext cx="780290" cy="780290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1632309" y="2348946"/>
              <a:ext cx="197727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dirty="0"/>
                <a:t>Virtual Machines</a:t>
              </a: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3293260" y="4281507"/>
            <a:ext cx="25514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Microsoft</a:t>
            </a:r>
          </a:p>
          <a:p>
            <a:pPr algn="ctr"/>
            <a:r>
              <a:rPr lang="en-US" sz="2400" dirty="0">
                <a:latin typeface="+mj-lt"/>
              </a:rPr>
              <a:t>Azure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5853492" y="1726609"/>
            <a:ext cx="2153788" cy="1461043"/>
            <a:chOff x="7804656" y="1159146"/>
            <a:chExt cx="2871717" cy="1948056"/>
          </a:xfrm>
        </p:grpSpPr>
        <p:grpSp>
          <p:nvGrpSpPr>
            <p:cNvPr id="15" name="Group 14"/>
            <p:cNvGrpSpPr/>
            <p:nvPr/>
          </p:nvGrpSpPr>
          <p:grpSpPr>
            <a:xfrm>
              <a:off x="7824421" y="1159146"/>
              <a:ext cx="2750954" cy="818971"/>
              <a:chOff x="7824421" y="1159146"/>
              <a:chExt cx="2750954" cy="818971"/>
            </a:xfrm>
          </p:grpSpPr>
          <p:pic>
            <p:nvPicPr>
              <p:cNvPr id="3" name="Picture 2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879925" y="1197827"/>
                <a:ext cx="780290" cy="780290"/>
              </a:xfrm>
              <a:prstGeom prst="rect">
                <a:avLst/>
              </a:prstGeom>
            </p:spPr>
          </p:pic>
          <p:pic>
            <p:nvPicPr>
              <p:cNvPr id="4" name="Picture 3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24421" y="1159146"/>
                <a:ext cx="780290" cy="780290"/>
              </a:xfrm>
              <a:prstGeom prst="rect">
                <a:avLst/>
              </a:prstGeom>
            </p:spPr>
          </p:pic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95085" y="1175731"/>
                <a:ext cx="780290" cy="780290"/>
              </a:xfrm>
              <a:prstGeom prst="rect">
                <a:avLst/>
              </a:prstGeom>
            </p:spPr>
          </p:pic>
        </p:grpSp>
        <p:sp>
          <p:nvSpPr>
            <p:cNvPr id="19" name="TextBox 18"/>
            <p:cNvSpPr txBox="1"/>
            <p:nvPr/>
          </p:nvSpPr>
          <p:spPr>
            <a:xfrm>
              <a:off x="7804656" y="2368538"/>
              <a:ext cx="287171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dirty="0"/>
                <a:t>Cloud Databases</a:t>
              </a:r>
              <a:br>
                <a:rPr lang="en-US" sz="1500" dirty="0"/>
              </a:br>
              <a:r>
                <a:rPr lang="en-US" sz="1500" dirty="0"/>
                <a:t>&amp; Storage</a:t>
              </a: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6371777" y="3988898"/>
            <a:ext cx="1746768" cy="1270668"/>
            <a:chOff x="8495703" y="4175530"/>
            <a:chExt cx="2329024" cy="1694223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26250" y="4175530"/>
              <a:ext cx="780290" cy="780290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819935" y="4250580"/>
              <a:ext cx="762966" cy="762966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8495703" y="5438867"/>
              <a:ext cx="2329024" cy="430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dirty="0"/>
                <a:t>Automation</a:t>
              </a: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1018128" y="4040802"/>
            <a:ext cx="1857585" cy="1449596"/>
            <a:chOff x="1357504" y="4244737"/>
            <a:chExt cx="2476780" cy="1932795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7760" y="4244737"/>
              <a:ext cx="780290" cy="780290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23385" y="4244737"/>
              <a:ext cx="780290" cy="780290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>
              <a:off x="1357504" y="5438868"/>
              <a:ext cx="2476780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dirty="0"/>
                <a:t>App Services &amp;</a:t>
              </a:r>
            </a:p>
            <a:p>
              <a:pPr algn="ctr"/>
              <a:r>
                <a:rPr lang="en-US" sz="1500" dirty="0"/>
                <a:t>Functions</a:t>
              </a:r>
            </a:p>
          </p:txBody>
        </p:sp>
      </p:grpSp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4437" t="-24437" r="-24437" b="-24437"/>
          <a:stretch/>
        </p:blipFill>
        <p:spPr>
          <a:xfrm>
            <a:off x="-1155370" y="-1041452"/>
            <a:ext cx="1038797" cy="1038797"/>
          </a:xfrm>
          <a:prstGeom prst="ellipse">
            <a:avLst/>
          </a:prstGeom>
          <a:solidFill>
            <a:schemeClr val="bg1"/>
          </a:solidFill>
        </p:spPr>
      </p:pic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8887" t="-34926" r="-58887" b="-34926"/>
          <a:stretch/>
        </p:blipFill>
        <p:spPr>
          <a:xfrm>
            <a:off x="6135795" y="-1296139"/>
            <a:ext cx="1023799" cy="1033706"/>
          </a:xfrm>
          <a:prstGeom prst="ellipse">
            <a:avLst/>
          </a:prstGeom>
          <a:solidFill>
            <a:schemeClr val="bg1"/>
          </a:solidFill>
        </p:spPr>
      </p:pic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931" t="-63112" r="-18931" b="-63112"/>
          <a:stretch/>
        </p:blipFill>
        <p:spPr>
          <a:xfrm>
            <a:off x="2192815" y="-1316334"/>
            <a:ext cx="1028747" cy="1034831"/>
          </a:xfrm>
          <a:prstGeom prst="ellipse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117865114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1.48148E-6 L -0.25781 0.2331 " pathEditMode="relative" rAng="0" ptsTypes="AA">
                                      <p:cBhvr>
                                        <p:cTn id="11" dur="500" spd="-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891" y="116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3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3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3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4.44444E-6 L -0.29232 -0.20972 " pathEditMode="relative" rAng="0" ptsTypes="AA">
                                      <p:cBhvr>
                                        <p:cTn id="27" dur="500" spd="-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622" y="-1048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3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3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3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4.44444E-6 L 0.28711 -0.20578 " pathEditMode="relative" rAng="0" ptsTypes="AA">
                                      <p:cBhvr>
                                        <p:cTn id="43" dur="5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349" y="-103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3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3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53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1.48148E-6 L 0.28711 0.23357 " pathEditMode="relative" rAng="0" ptsTypes="AA">
                                      <p:cBhvr>
                                        <p:cTn id="59" dur="500" spd="-10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349" y="116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3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3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4" grpId="1" animBg="1"/>
      <p:bldP spid="23" grpId="0" animBg="1"/>
      <p:bldP spid="23" grpId="1" animBg="1"/>
      <p:bldP spid="21" grpId="0" animBg="1"/>
      <p:bldP spid="21" grpId="1" animBg="1"/>
      <p:bldP spid="6" grpId="0" animBg="1"/>
      <p:bldP spid="6" grpId="1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>
          <a:xfrm>
            <a:off x="528350" y="4442290"/>
            <a:ext cx="8051149" cy="672635"/>
          </a:xfrm>
          <a:prstGeom prst="round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" y="4191194"/>
            <a:ext cx="881742" cy="1196651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-36153" y="4191194"/>
            <a:ext cx="741199" cy="1196651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6" name="Freeform 5"/>
          <p:cNvSpPr/>
          <p:nvPr/>
        </p:nvSpPr>
        <p:spPr>
          <a:xfrm>
            <a:off x="0" y="3869289"/>
            <a:ext cx="9144000" cy="1840463"/>
          </a:xfrm>
          <a:custGeom>
            <a:avLst/>
            <a:gdLst>
              <a:gd name="connsiteX0" fmla="*/ 864637 w 12192000"/>
              <a:gd name="connsiteY0" fmla="*/ 849085 h 2453951"/>
              <a:gd name="connsiteX1" fmla="*/ 864637 w 12192000"/>
              <a:gd name="connsiteY1" fmla="*/ 1604867 h 2453951"/>
              <a:gd name="connsiteX2" fmla="*/ 11327363 w 12192000"/>
              <a:gd name="connsiteY2" fmla="*/ 1604867 h 2453951"/>
              <a:gd name="connsiteX3" fmla="*/ 11327363 w 12192000"/>
              <a:gd name="connsiteY3" fmla="*/ 849085 h 2453951"/>
              <a:gd name="connsiteX4" fmla="*/ 0 w 12192000"/>
              <a:gd name="connsiteY4" fmla="*/ 0 h 2453951"/>
              <a:gd name="connsiteX5" fmla="*/ 12192000 w 12192000"/>
              <a:gd name="connsiteY5" fmla="*/ 0 h 2453951"/>
              <a:gd name="connsiteX6" fmla="*/ 12192000 w 12192000"/>
              <a:gd name="connsiteY6" fmla="*/ 2453951 h 2453951"/>
              <a:gd name="connsiteX7" fmla="*/ 0 w 12192000"/>
              <a:gd name="connsiteY7" fmla="*/ 2453951 h 2453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2453951">
                <a:moveTo>
                  <a:pt x="864637" y="849085"/>
                </a:moveTo>
                <a:lnTo>
                  <a:pt x="864637" y="1604867"/>
                </a:lnTo>
                <a:lnTo>
                  <a:pt x="11327363" y="1604867"/>
                </a:lnTo>
                <a:lnTo>
                  <a:pt x="11327363" y="849085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2453951"/>
                </a:lnTo>
                <a:lnTo>
                  <a:pt x="0" y="245395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70744" y="4142208"/>
            <a:ext cx="73289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chemeClr val="accent2"/>
                </a:solidFill>
                <a:latin typeface="Gotham Book" charset="0"/>
                <a:ea typeface="Gotham Book" charset="0"/>
                <a:cs typeface="Gotham Book" charset="0"/>
              </a:rPr>
              <a:t>10-100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7350" y="1390845"/>
            <a:ext cx="1352282" cy="247844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9690" y="1390845"/>
            <a:ext cx="1352281" cy="247844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2029" y="1390845"/>
            <a:ext cx="1352281" cy="247844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4369" y="1390845"/>
            <a:ext cx="1352281" cy="2478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63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accel="50000" decel="5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accel="50000" decel="5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accel="50000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800"/>
                            </p:stCondLst>
                            <p:childTnLst>
                              <p:par>
                                <p:cTn id="22" presetID="2" presetClass="entr" presetSubtype="8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8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8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3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3" grpId="0" animBg="1"/>
      <p:bldP spid="9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>
          <a:xfrm>
            <a:off x="528350" y="4442290"/>
            <a:ext cx="8051149" cy="672635"/>
          </a:xfrm>
          <a:prstGeom prst="round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885826" y="4191194"/>
            <a:ext cx="6315074" cy="1196651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-36153" y="4191194"/>
            <a:ext cx="921978" cy="1196651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6999" y="4191194"/>
            <a:ext cx="881742" cy="1196651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-36154" y="4191194"/>
            <a:ext cx="742948" cy="1196651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6" name="Freeform 5"/>
          <p:cNvSpPr/>
          <p:nvPr/>
        </p:nvSpPr>
        <p:spPr>
          <a:xfrm>
            <a:off x="0" y="3869288"/>
            <a:ext cx="9144000" cy="1840463"/>
          </a:xfrm>
          <a:custGeom>
            <a:avLst/>
            <a:gdLst>
              <a:gd name="connsiteX0" fmla="*/ 864637 w 12192000"/>
              <a:gd name="connsiteY0" fmla="*/ 849085 h 2453951"/>
              <a:gd name="connsiteX1" fmla="*/ 864637 w 12192000"/>
              <a:gd name="connsiteY1" fmla="*/ 1604867 h 2453951"/>
              <a:gd name="connsiteX2" fmla="*/ 11327363 w 12192000"/>
              <a:gd name="connsiteY2" fmla="*/ 1604867 h 2453951"/>
              <a:gd name="connsiteX3" fmla="*/ 11327363 w 12192000"/>
              <a:gd name="connsiteY3" fmla="*/ 849085 h 2453951"/>
              <a:gd name="connsiteX4" fmla="*/ 0 w 12192000"/>
              <a:gd name="connsiteY4" fmla="*/ 0 h 2453951"/>
              <a:gd name="connsiteX5" fmla="*/ 12192000 w 12192000"/>
              <a:gd name="connsiteY5" fmla="*/ 0 h 2453951"/>
              <a:gd name="connsiteX6" fmla="*/ 12192000 w 12192000"/>
              <a:gd name="connsiteY6" fmla="*/ 2453951 h 2453951"/>
              <a:gd name="connsiteX7" fmla="*/ 0 w 12192000"/>
              <a:gd name="connsiteY7" fmla="*/ 2453951 h 2453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2453951">
                <a:moveTo>
                  <a:pt x="864637" y="849085"/>
                </a:moveTo>
                <a:lnTo>
                  <a:pt x="864637" y="1604867"/>
                </a:lnTo>
                <a:lnTo>
                  <a:pt x="11327363" y="1604867"/>
                </a:lnTo>
                <a:lnTo>
                  <a:pt x="11327363" y="849085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2453951"/>
                </a:lnTo>
                <a:lnTo>
                  <a:pt x="0" y="245395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525586" y="4142208"/>
            <a:ext cx="101502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chemeClr val="accent4"/>
                </a:solidFill>
                <a:latin typeface="Gotham Book" charset="0"/>
                <a:ea typeface="Gotham Book" charset="0"/>
                <a:cs typeface="Gotham Book" charset="0"/>
              </a:rPr>
              <a:t>125 - 4000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645" y="1390845"/>
            <a:ext cx="1239962" cy="227258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1093" y="1390846"/>
            <a:ext cx="1239962" cy="227258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2540" y="1390846"/>
            <a:ext cx="1239962" cy="227258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3988" y="1390846"/>
            <a:ext cx="1239962" cy="227258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5435" y="1390846"/>
            <a:ext cx="1239962" cy="227258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6884" y="1390846"/>
            <a:ext cx="1239962" cy="2272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11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accel="50000" decel="5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accel="50000" decel="5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accel="50000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accel="50000" decel="5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" presetClass="entr" presetSubtype="8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8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8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3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8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750"/>
                            </p:stCondLst>
                            <p:childTnLst>
                              <p:par>
                                <p:cTn id="48" presetID="2" presetClass="entr" presetSubtype="8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3" grpId="0" animBg="1"/>
      <p:bldP spid="17" grpId="0" animBg="1"/>
      <p:bldP spid="16" grpId="0" animBg="1"/>
      <p:bldP spid="9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1234820"/>
            <a:ext cx="4625651" cy="2442288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" y="1235140"/>
            <a:ext cx="4625651" cy="2442288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430" y="1337968"/>
            <a:ext cx="4057650" cy="2235994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946849" y="2892380"/>
            <a:ext cx="5197151" cy="2442288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946849" y="2892700"/>
            <a:ext cx="5197151" cy="2442288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3886" y="3031567"/>
            <a:ext cx="4600575" cy="2164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209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2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3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3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" grpId="0" animBg="1"/>
      <p:bldP spid="9" grpId="0" animBg="1"/>
      <p:bldP spid="10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" y="2392506"/>
            <a:ext cx="9143999" cy="2193781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t" anchorCtr="0"/>
          <a:lstStyle/>
          <a:p>
            <a:pPr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1316" y="2611945"/>
            <a:ext cx="1754903" cy="175490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3255" y="1811803"/>
            <a:ext cx="2250281" cy="3364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60209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313" y="2698267"/>
            <a:ext cx="1027409" cy="1027409"/>
          </a:xfrm>
          <a:prstGeom prst="rect">
            <a:avLst/>
          </a:prstGeom>
          <a:ln>
            <a:noFill/>
          </a:ln>
        </p:spPr>
      </p:pic>
      <p:sp>
        <p:nvSpPr>
          <p:cNvPr id="4" name="TextBox 3"/>
          <p:cNvSpPr txBox="1"/>
          <p:nvPr/>
        </p:nvSpPr>
        <p:spPr>
          <a:xfrm>
            <a:off x="931764" y="3870117"/>
            <a:ext cx="138050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Blob Storage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4292" y="2698267"/>
            <a:ext cx="1027409" cy="1027409"/>
          </a:xfrm>
          <a:prstGeom prst="rect">
            <a:avLst/>
          </a:prstGeom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2867223" y="3870117"/>
            <a:ext cx="144154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Table Storage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0271" y="2698267"/>
            <a:ext cx="1027409" cy="1027409"/>
          </a:xfrm>
          <a:prstGeom prst="rect">
            <a:avLst/>
          </a:prstGeom>
          <a:ln>
            <a:noFill/>
          </a:ln>
        </p:spPr>
      </p:pic>
      <p:sp>
        <p:nvSpPr>
          <p:cNvPr id="8" name="TextBox 7"/>
          <p:cNvSpPr txBox="1"/>
          <p:nvPr/>
        </p:nvSpPr>
        <p:spPr>
          <a:xfrm>
            <a:off x="4777961" y="3870117"/>
            <a:ext cx="155202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Queue Storage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6249" y="2698267"/>
            <a:ext cx="1027409" cy="1027409"/>
          </a:xfrm>
          <a:prstGeom prst="rect">
            <a:avLst/>
          </a:prstGeom>
          <a:ln>
            <a:noFill/>
          </a:ln>
        </p:spPr>
      </p:pic>
      <p:sp>
        <p:nvSpPr>
          <p:cNvPr id="13" name="TextBox 12"/>
          <p:cNvSpPr txBox="1"/>
          <p:nvPr/>
        </p:nvSpPr>
        <p:spPr>
          <a:xfrm>
            <a:off x="6877789" y="3870117"/>
            <a:ext cx="128432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File Storage</a:t>
            </a:r>
          </a:p>
        </p:txBody>
      </p:sp>
    </p:spTree>
    <p:extLst>
      <p:ext uri="{BB962C8B-B14F-4D97-AF65-F5344CB8AC3E}">
        <p14:creationId xmlns:p14="http://schemas.microsoft.com/office/powerpoint/2010/main" val="698633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3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504" y="2329646"/>
            <a:ext cx="1403028" cy="1403028"/>
          </a:xfrm>
          <a:prstGeom prst="rect">
            <a:avLst/>
          </a:prstGeom>
          <a:ln>
            <a:noFill/>
          </a:ln>
        </p:spPr>
      </p:pic>
      <p:sp>
        <p:nvSpPr>
          <p:cNvPr id="4" name="TextBox 3"/>
          <p:cNvSpPr txBox="1"/>
          <p:nvPr/>
        </p:nvSpPr>
        <p:spPr>
          <a:xfrm>
            <a:off x="931764" y="3870117"/>
            <a:ext cx="138050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Blob Storage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2101" y="2698267"/>
            <a:ext cx="1027409" cy="1027409"/>
          </a:xfrm>
          <a:prstGeom prst="rect">
            <a:avLst/>
          </a:prstGeom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3055032" y="3870117"/>
            <a:ext cx="144154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Table Storage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4175" y="2698267"/>
            <a:ext cx="1027409" cy="1027409"/>
          </a:xfrm>
          <a:prstGeom prst="rect">
            <a:avLst/>
          </a:prstGeom>
          <a:ln>
            <a:noFill/>
          </a:ln>
        </p:spPr>
      </p:pic>
      <p:sp>
        <p:nvSpPr>
          <p:cNvPr id="8" name="TextBox 7"/>
          <p:cNvSpPr txBox="1"/>
          <p:nvPr/>
        </p:nvSpPr>
        <p:spPr>
          <a:xfrm>
            <a:off x="4871865" y="3870117"/>
            <a:ext cx="155202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Queue Storage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6249" y="2698267"/>
            <a:ext cx="1027409" cy="1027409"/>
          </a:xfrm>
          <a:prstGeom prst="rect">
            <a:avLst/>
          </a:prstGeom>
          <a:ln>
            <a:noFill/>
          </a:ln>
        </p:spPr>
      </p:pic>
      <p:sp>
        <p:nvSpPr>
          <p:cNvPr id="13" name="TextBox 12"/>
          <p:cNvSpPr txBox="1"/>
          <p:nvPr/>
        </p:nvSpPr>
        <p:spPr>
          <a:xfrm>
            <a:off x="6877789" y="3870117"/>
            <a:ext cx="128432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File Storage</a:t>
            </a:r>
          </a:p>
        </p:txBody>
      </p:sp>
      <p:sp>
        <p:nvSpPr>
          <p:cNvPr id="9" name="Rectangle 8"/>
          <p:cNvSpPr/>
          <p:nvPr/>
        </p:nvSpPr>
        <p:spPr>
          <a:xfrm>
            <a:off x="2778190" y="2529762"/>
            <a:ext cx="6365810" cy="1896447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38679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7123" y="1419806"/>
            <a:ext cx="1739909" cy="428625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908946" y="2348500"/>
            <a:ext cx="1293019" cy="55721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37160" tIns="137160" rIns="137160" bIns="137160" rtlCol="0" anchor="ctr"/>
          <a:lstStyle/>
          <a:p>
            <a:pPr>
              <a:spcBef>
                <a:spcPts val="450"/>
              </a:spcBef>
            </a:pPr>
            <a:r>
              <a:rPr lang="en-US" sz="1500" dirty="0">
                <a:solidFill>
                  <a:schemeClr val="bg1"/>
                </a:solidFill>
              </a:rPr>
              <a:t>scans</a:t>
            </a:r>
          </a:p>
        </p:txBody>
      </p:sp>
      <p:sp>
        <p:nvSpPr>
          <p:cNvPr id="10" name="Rectangle 9"/>
          <p:cNvSpPr/>
          <p:nvPr/>
        </p:nvSpPr>
        <p:spPr>
          <a:xfrm>
            <a:off x="3908945" y="4243971"/>
            <a:ext cx="1293019" cy="55721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37160" tIns="137160" rIns="137160" bIns="137160" rtlCol="0" anchor="ctr"/>
          <a:lstStyle/>
          <a:p>
            <a:pPr>
              <a:spcBef>
                <a:spcPts val="450"/>
              </a:spcBef>
            </a:pPr>
            <a:r>
              <a:rPr lang="en-US" sz="1500" dirty="0">
                <a:solidFill>
                  <a:schemeClr val="bg1"/>
                </a:solidFill>
              </a:rPr>
              <a:t>applicants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977126" y="1961230"/>
            <a:ext cx="118974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Containers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074757" y="1476402"/>
            <a:ext cx="71846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Blobs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540025" y="1056771"/>
            <a:ext cx="95410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Account</a:t>
            </a:r>
          </a:p>
        </p:txBody>
      </p:sp>
      <p:sp>
        <p:nvSpPr>
          <p:cNvPr id="20" name="Rectangle 19"/>
          <p:cNvSpPr/>
          <p:nvPr/>
        </p:nvSpPr>
        <p:spPr>
          <a:xfrm>
            <a:off x="6787482" y="1892876"/>
            <a:ext cx="1293019" cy="43679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37160" tIns="137160" rIns="137160" bIns="137160" rtlCol="0" anchor="ctr"/>
          <a:lstStyle/>
          <a:p>
            <a:pPr>
              <a:spcBef>
                <a:spcPts val="450"/>
              </a:spcBef>
            </a:pPr>
            <a:r>
              <a:rPr lang="en-US" sz="1200" dirty="0">
                <a:solidFill>
                  <a:schemeClr val="bg1"/>
                </a:solidFill>
              </a:rPr>
              <a:t>0001.tiff</a:t>
            </a:r>
          </a:p>
        </p:txBody>
      </p:sp>
      <p:sp>
        <p:nvSpPr>
          <p:cNvPr id="21" name="Rectangle 20"/>
          <p:cNvSpPr/>
          <p:nvPr/>
        </p:nvSpPr>
        <p:spPr>
          <a:xfrm>
            <a:off x="6787482" y="2409895"/>
            <a:ext cx="1293019" cy="43679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37160" tIns="137160" rIns="137160" bIns="137160" rtlCol="0" anchor="ctr"/>
          <a:lstStyle/>
          <a:p>
            <a:pPr>
              <a:spcBef>
                <a:spcPts val="450"/>
              </a:spcBef>
            </a:pPr>
            <a:r>
              <a:rPr lang="en-US" sz="1200" dirty="0">
                <a:solidFill>
                  <a:schemeClr val="bg1"/>
                </a:solidFill>
              </a:rPr>
              <a:t>0002.tiff</a:t>
            </a:r>
          </a:p>
        </p:txBody>
      </p:sp>
      <p:sp>
        <p:nvSpPr>
          <p:cNvPr id="22" name="Rectangle 21"/>
          <p:cNvSpPr/>
          <p:nvPr/>
        </p:nvSpPr>
        <p:spPr>
          <a:xfrm>
            <a:off x="6787481" y="2930614"/>
            <a:ext cx="1293019" cy="43679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37160" tIns="137160" rIns="137160" bIns="137160" rtlCol="0" anchor="ctr"/>
          <a:lstStyle/>
          <a:p>
            <a:pPr>
              <a:spcBef>
                <a:spcPts val="450"/>
              </a:spcBef>
            </a:pPr>
            <a:r>
              <a:rPr lang="en-US" sz="1200" dirty="0">
                <a:solidFill>
                  <a:schemeClr val="bg1"/>
                </a:solidFill>
              </a:rPr>
              <a:t>0003.tiff</a:t>
            </a:r>
          </a:p>
        </p:txBody>
      </p:sp>
      <p:sp>
        <p:nvSpPr>
          <p:cNvPr id="25" name="Rectangle 24"/>
          <p:cNvSpPr/>
          <p:nvPr/>
        </p:nvSpPr>
        <p:spPr>
          <a:xfrm>
            <a:off x="6787482" y="3791946"/>
            <a:ext cx="1293018" cy="43679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37160" tIns="137160" rIns="137160" bIns="137160" rtlCol="0" anchor="ctr"/>
          <a:lstStyle/>
          <a:p>
            <a:pPr>
              <a:spcBef>
                <a:spcPts val="450"/>
              </a:spcBef>
            </a:pPr>
            <a:r>
              <a:rPr lang="en-US" sz="1200" dirty="0">
                <a:solidFill>
                  <a:schemeClr val="bg1"/>
                </a:solidFill>
              </a:rPr>
              <a:t>app01.xml</a:t>
            </a:r>
          </a:p>
        </p:txBody>
      </p:sp>
      <p:sp>
        <p:nvSpPr>
          <p:cNvPr id="26" name="Rectangle 25"/>
          <p:cNvSpPr/>
          <p:nvPr/>
        </p:nvSpPr>
        <p:spPr>
          <a:xfrm>
            <a:off x="6787480" y="4308819"/>
            <a:ext cx="1293020" cy="43679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37160" tIns="137160" rIns="137160" bIns="137160" rtlCol="0" anchor="ctr"/>
          <a:lstStyle/>
          <a:p>
            <a:pPr>
              <a:spcBef>
                <a:spcPts val="450"/>
              </a:spcBef>
            </a:pPr>
            <a:r>
              <a:rPr lang="en-US" sz="1200" dirty="0">
                <a:solidFill>
                  <a:schemeClr val="bg1"/>
                </a:solidFill>
              </a:rPr>
              <a:t>app02.xml</a:t>
            </a:r>
          </a:p>
        </p:txBody>
      </p:sp>
      <p:sp>
        <p:nvSpPr>
          <p:cNvPr id="27" name="Rectangle 26"/>
          <p:cNvSpPr/>
          <p:nvPr/>
        </p:nvSpPr>
        <p:spPr>
          <a:xfrm>
            <a:off x="6787481" y="4825692"/>
            <a:ext cx="1293020" cy="43679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37160" tIns="137160" rIns="137160" bIns="137160" rtlCol="0" anchor="ctr"/>
          <a:lstStyle/>
          <a:p>
            <a:pPr>
              <a:spcBef>
                <a:spcPts val="450"/>
              </a:spcBef>
            </a:pPr>
            <a:r>
              <a:rPr lang="en-US" sz="1200" dirty="0">
                <a:solidFill>
                  <a:schemeClr val="bg1"/>
                </a:solidFill>
              </a:rPr>
              <a:t>app03.xml</a:t>
            </a:r>
          </a:p>
        </p:txBody>
      </p:sp>
      <p:cxnSp>
        <p:nvCxnSpPr>
          <p:cNvPr id="28" name="Straight Arrow Connector 27"/>
          <p:cNvCxnSpPr>
            <a:cxnSpLocks/>
          </p:cNvCxnSpPr>
          <p:nvPr/>
        </p:nvCxnSpPr>
        <p:spPr>
          <a:xfrm flipV="1">
            <a:off x="5312459" y="2129801"/>
            <a:ext cx="1418069" cy="461358"/>
          </a:xfrm>
          <a:prstGeom prst="straightConnector1">
            <a:avLst/>
          </a:prstGeom>
          <a:ln w="38100" cap="rnd">
            <a:solidFill>
              <a:schemeClr val="tx1"/>
            </a:solidFill>
            <a:prstDash val="sysDot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cxnSpLocks/>
          </p:cNvCxnSpPr>
          <p:nvPr/>
        </p:nvCxnSpPr>
        <p:spPr>
          <a:xfrm>
            <a:off x="5367435" y="2628290"/>
            <a:ext cx="1363093" cy="0"/>
          </a:xfrm>
          <a:prstGeom prst="straightConnector1">
            <a:avLst/>
          </a:prstGeom>
          <a:ln w="38100" cap="rnd">
            <a:solidFill>
              <a:schemeClr val="tx1"/>
            </a:solidFill>
            <a:prstDash val="sysDot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cxnSpLocks/>
          </p:cNvCxnSpPr>
          <p:nvPr/>
        </p:nvCxnSpPr>
        <p:spPr>
          <a:xfrm>
            <a:off x="5318366" y="2665422"/>
            <a:ext cx="1397058" cy="459869"/>
          </a:xfrm>
          <a:prstGeom prst="straightConnector1">
            <a:avLst/>
          </a:prstGeom>
          <a:ln w="38100" cap="rnd">
            <a:solidFill>
              <a:schemeClr val="tx1"/>
            </a:solidFill>
            <a:prstDash val="sysDot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cxnSpLocks/>
          </p:cNvCxnSpPr>
          <p:nvPr/>
        </p:nvCxnSpPr>
        <p:spPr>
          <a:xfrm flipV="1">
            <a:off x="5326692" y="4028743"/>
            <a:ext cx="1403836" cy="453539"/>
          </a:xfrm>
          <a:prstGeom prst="straightConnector1">
            <a:avLst/>
          </a:prstGeom>
          <a:ln w="38100" cap="rnd">
            <a:solidFill>
              <a:schemeClr val="tx1"/>
            </a:solidFill>
            <a:prstDash val="sysDot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cxnSpLocks/>
          </p:cNvCxnSpPr>
          <p:nvPr/>
        </p:nvCxnSpPr>
        <p:spPr>
          <a:xfrm>
            <a:off x="5367436" y="4522577"/>
            <a:ext cx="1347989" cy="0"/>
          </a:xfrm>
          <a:prstGeom prst="straightConnector1">
            <a:avLst/>
          </a:prstGeom>
          <a:ln w="38100" cap="rnd">
            <a:solidFill>
              <a:schemeClr val="tx1"/>
            </a:solidFill>
            <a:prstDash val="sysDot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cxnSpLocks/>
            <a:endCxn id="27" idx="1"/>
          </p:cNvCxnSpPr>
          <p:nvPr/>
        </p:nvCxnSpPr>
        <p:spPr>
          <a:xfrm>
            <a:off x="5324475" y="4562874"/>
            <a:ext cx="1463006" cy="481213"/>
          </a:xfrm>
          <a:prstGeom prst="straightConnector1">
            <a:avLst/>
          </a:prstGeom>
          <a:ln w="38100" cap="rnd">
            <a:solidFill>
              <a:schemeClr val="tx1"/>
            </a:solidFill>
            <a:prstDash val="sysDot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>
            <a:cxnSpLocks/>
          </p:cNvCxnSpPr>
          <p:nvPr/>
        </p:nvCxnSpPr>
        <p:spPr>
          <a:xfrm flipV="1">
            <a:off x="3022584" y="2711710"/>
            <a:ext cx="793975" cy="727090"/>
          </a:xfrm>
          <a:prstGeom prst="straightConnector1">
            <a:avLst/>
          </a:prstGeom>
          <a:ln w="38100" cap="rnd">
            <a:solidFill>
              <a:schemeClr val="tx1"/>
            </a:solidFill>
            <a:prstDash val="sysDot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>
            <a:cxnSpLocks/>
          </p:cNvCxnSpPr>
          <p:nvPr/>
        </p:nvCxnSpPr>
        <p:spPr>
          <a:xfrm>
            <a:off x="3016410" y="3684426"/>
            <a:ext cx="800149" cy="751395"/>
          </a:xfrm>
          <a:prstGeom prst="straightConnector1">
            <a:avLst/>
          </a:prstGeom>
          <a:ln w="38100" cap="rnd">
            <a:solidFill>
              <a:schemeClr val="tx1"/>
            </a:solidFill>
            <a:prstDash val="sysDot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128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20" grpId="0" animBg="1"/>
      <p:bldP spid="21" grpId="0" animBg="1"/>
      <p:bldP spid="22" grpId="0" animBg="1"/>
      <p:bldP spid="25" grpId="0" animBg="1"/>
      <p:bldP spid="26" grpId="0" animBg="1"/>
      <p:bldP spid="27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/>
          <p:cNvSpPr/>
          <p:nvPr/>
        </p:nvSpPr>
        <p:spPr>
          <a:xfrm>
            <a:off x="-523494" y="-2961670"/>
            <a:ext cx="10190988" cy="127813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9732" y="2267291"/>
            <a:ext cx="1324536" cy="132453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205123" y="3586411"/>
            <a:ext cx="27337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+mj-lt"/>
              </a:rPr>
              <a:t>Access Keys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94560" y="2182854"/>
            <a:ext cx="4179094" cy="2393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7672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/>
        </p:nvSpPr>
        <p:spPr>
          <a:xfrm>
            <a:off x="-6606540" y="-2961670"/>
            <a:ext cx="10190988" cy="127813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619" y="2569850"/>
            <a:ext cx="961463" cy="96146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16935" y="3586410"/>
            <a:ext cx="18808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+mj-lt"/>
              </a:rPr>
              <a:t>Access Keys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9468" y="2182854"/>
            <a:ext cx="4179094" cy="2393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4577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/>
          <p:cNvSpPr/>
          <p:nvPr/>
        </p:nvSpPr>
        <p:spPr>
          <a:xfrm>
            <a:off x="-523494" y="-2961670"/>
            <a:ext cx="10190988" cy="1278134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9732" y="2463218"/>
            <a:ext cx="1324536" cy="93268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952911" y="3586410"/>
            <a:ext cx="323819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+mj-lt"/>
              </a:rPr>
              <a:t>Shared Access</a:t>
            </a:r>
            <a:br>
              <a:rPr lang="en-US" sz="3600" dirty="0">
                <a:solidFill>
                  <a:schemeClr val="bg1"/>
                </a:solidFill>
                <a:latin typeface="+mj-lt"/>
              </a:rPr>
            </a:br>
            <a:r>
              <a:rPr lang="en-US" sz="3600" dirty="0">
                <a:solidFill>
                  <a:schemeClr val="bg1"/>
                </a:solidFill>
                <a:latin typeface="+mj-lt"/>
              </a:rPr>
              <a:t>Signatures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5950" y="1324547"/>
            <a:ext cx="4057650" cy="4129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6345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roup 50"/>
          <p:cNvGrpSpPr/>
          <p:nvPr/>
        </p:nvGrpSpPr>
        <p:grpSpPr>
          <a:xfrm>
            <a:off x="2892316" y="1999059"/>
            <a:ext cx="3357773" cy="2422028"/>
            <a:chOff x="3856420" y="1522411"/>
            <a:chExt cx="4477031" cy="3229371"/>
          </a:xfrm>
        </p:grpSpPr>
        <p:cxnSp>
          <p:nvCxnSpPr>
            <p:cNvPr id="44" name="Straight Connector 43"/>
            <p:cNvCxnSpPr/>
            <p:nvPr/>
          </p:nvCxnSpPr>
          <p:spPr>
            <a:xfrm flipH="1">
              <a:off x="4055806" y="3622437"/>
              <a:ext cx="2040194" cy="112934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>
              <a:off x="6130992" y="3622436"/>
              <a:ext cx="2039614" cy="1129346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5051177" y="1522411"/>
              <a:ext cx="1126143" cy="210002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 flipV="1">
              <a:off x="6130992" y="2944925"/>
              <a:ext cx="2202459" cy="646294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flipH="1">
              <a:off x="6018896" y="1571520"/>
              <a:ext cx="1134731" cy="1963824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 flipV="1">
              <a:off x="3856420" y="2998609"/>
              <a:ext cx="2208804" cy="505518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3"/>
          <a:srcRect l="26925" r="13253"/>
          <a:stretch/>
        </p:blipFill>
        <p:spPr>
          <a:xfrm>
            <a:off x="3732605" y="2747232"/>
            <a:ext cx="1672788" cy="1673855"/>
          </a:xfrm>
          <a:prstGeom prst="ellipse">
            <a:avLst/>
          </a:prstGeom>
          <a:solidFill>
            <a:schemeClr val="bg1"/>
          </a:solidFill>
          <a:effectLst/>
        </p:spPr>
      </p:pic>
      <p:sp>
        <p:nvSpPr>
          <p:cNvPr id="17" name="TextBox 16"/>
          <p:cNvSpPr txBox="1"/>
          <p:nvPr/>
        </p:nvSpPr>
        <p:spPr>
          <a:xfrm>
            <a:off x="3293260" y="4602284"/>
            <a:ext cx="25514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Microsoft</a:t>
            </a:r>
          </a:p>
          <a:p>
            <a:pPr algn="ctr"/>
            <a:r>
              <a:rPr lang="en-US" sz="2400" dirty="0">
                <a:latin typeface="+mj-lt"/>
              </a:rPr>
              <a:t>Azure</a:t>
            </a: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4437" t="-24437" r="-24437" b="-24437"/>
          <a:stretch/>
        </p:blipFill>
        <p:spPr>
          <a:xfrm>
            <a:off x="2351060" y="2578480"/>
            <a:ext cx="1038797" cy="1038797"/>
          </a:xfrm>
          <a:prstGeom prst="ellipse">
            <a:avLst/>
          </a:prstGeom>
          <a:solidFill>
            <a:schemeClr val="bg1"/>
          </a:solidFill>
        </p:spPr>
      </p:pic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8887" t="-34926" r="-58887" b="-34926"/>
          <a:stretch/>
        </p:blipFill>
        <p:spPr>
          <a:xfrm>
            <a:off x="4853322" y="1471707"/>
            <a:ext cx="1023799" cy="1033706"/>
          </a:xfrm>
          <a:prstGeom prst="ellipse">
            <a:avLst/>
          </a:prstGeom>
          <a:solidFill>
            <a:schemeClr val="bg1"/>
          </a:solidFill>
        </p:spPr>
      </p:pic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931" t="-63112" r="-18931" b="-63112"/>
          <a:stretch/>
        </p:blipFill>
        <p:spPr>
          <a:xfrm>
            <a:off x="3274009" y="1467270"/>
            <a:ext cx="1028747" cy="1034831"/>
          </a:xfrm>
          <a:prstGeom prst="ellipse">
            <a:avLst/>
          </a:prstGeom>
          <a:solidFill>
            <a:schemeClr val="bg1"/>
          </a:solidFill>
        </p:spPr>
      </p:pic>
      <p:pic>
        <p:nvPicPr>
          <p:cNvPr id="36" name="Picture 35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9921" t="-14875" r="-69921" b="-14875"/>
          <a:stretch/>
        </p:blipFill>
        <p:spPr>
          <a:xfrm>
            <a:off x="5738190" y="2500767"/>
            <a:ext cx="1023799" cy="1033048"/>
          </a:xfrm>
          <a:prstGeom prst="ellipse">
            <a:avLst/>
          </a:prstGeom>
          <a:solidFill>
            <a:schemeClr val="bg1"/>
          </a:solidFill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8"/>
          <a:srcRect l="-14076" t="-133655" r="-14076" b="-133655"/>
          <a:stretch/>
        </p:blipFill>
        <p:spPr>
          <a:xfrm>
            <a:off x="5623896" y="3923177"/>
            <a:ext cx="1023799" cy="1022144"/>
          </a:xfrm>
          <a:prstGeom prst="ellipse">
            <a:avLst/>
          </a:prstGeom>
          <a:solidFill>
            <a:schemeClr val="bg1"/>
          </a:solidFill>
        </p:spPr>
      </p:pic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9"/>
          <a:srcRect l="-17672" t="-83962" r="-17672" b="-83962"/>
          <a:stretch/>
        </p:blipFill>
        <p:spPr>
          <a:xfrm>
            <a:off x="2489956" y="3919202"/>
            <a:ext cx="1038797" cy="1028207"/>
          </a:xfrm>
          <a:prstGeom prst="ellipse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13524168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/>
        </p:nvSpPr>
        <p:spPr>
          <a:xfrm>
            <a:off x="-6606540" y="-2961670"/>
            <a:ext cx="10190988" cy="1278134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619" y="2712072"/>
            <a:ext cx="961463" cy="67702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47724" y="3586410"/>
            <a:ext cx="22192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+mj-lt"/>
              </a:rPr>
              <a:t>Shared Access</a:t>
            </a:r>
            <a:br>
              <a:rPr lang="en-US" sz="2400" dirty="0">
                <a:solidFill>
                  <a:schemeClr val="bg1"/>
                </a:solidFill>
                <a:latin typeface="+mj-lt"/>
              </a:rPr>
            </a:br>
            <a:r>
              <a:rPr lang="en-US" sz="2400" dirty="0">
                <a:solidFill>
                  <a:schemeClr val="bg1"/>
                </a:solidFill>
                <a:latin typeface="+mj-lt"/>
              </a:rPr>
              <a:t>Signatures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7655" y="1324547"/>
            <a:ext cx="4057650" cy="4129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6181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3086" y="2161069"/>
            <a:ext cx="1912257" cy="191225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51543" y="2207079"/>
            <a:ext cx="2354943" cy="64225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>
              <a:spcBef>
                <a:spcPts val="450"/>
              </a:spcBef>
            </a:pPr>
            <a:r>
              <a:rPr lang="en-US" sz="1500" dirty="0" err="1">
                <a:solidFill>
                  <a:schemeClr val="bg1"/>
                </a:solidFill>
              </a:rPr>
              <a:t>Serverless</a:t>
            </a:r>
            <a:r>
              <a:rPr lang="en-US" sz="1500" dirty="0">
                <a:solidFill>
                  <a:schemeClr val="bg1"/>
                </a:solidFill>
              </a:rPr>
              <a:t> Computing</a:t>
            </a:r>
          </a:p>
        </p:txBody>
      </p:sp>
      <p:sp>
        <p:nvSpPr>
          <p:cNvPr id="4" name="Rectangle 3"/>
          <p:cNvSpPr/>
          <p:nvPr/>
        </p:nvSpPr>
        <p:spPr>
          <a:xfrm>
            <a:off x="551543" y="3431068"/>
            <a:ext cx="2354943" cy="64225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>
              <a:spcBef>
                <a:spcPts val="450"/>
              </a:spcBef>
            </a:pPr>
            <a:r>
              <a:rPr lang="en-US" sz="1500" dirty="0" err="1">
                <a:solidFill>
                  <a:schemeClr val="bg1"/>
                </a:solidFill>
              </a:rPr>
              <a:t>Nanoservices</a:t>
            </a: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17685" y="4073325"/>
            <a:ext cx="212271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/>
              <a:t>Azure Functions</a:t>
            </a:r>
          </a:p>
        </p:txBody>
      </p:sp>
      <p:sp>
        <p:nvSpPr>
          <p:cNvPr id="6" name="Rectangle 5"/>
          <p:cNvSpPr/>
          <p:nvPr/>
        </p:nvSpPr>
        <p:spPr>
          <a:xfrm>
            <a:off x="6291944" y="1697265"/>
            <a:ext cx="2354943" cy="64225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>
              <a:spcBef>
                <a:spcPts val="450"/>
              </a:spcBef>
            </a:pPr>
            <a:r>
              <a:rPr lang="en-US" sz="1500" dirty="0">
                <a:solidFill>
                  <a:schemeClr val="bg1"/>
                </a:solidFill>
              </a:rPr>
              <a:t>Execute small functions</a:t>
            </a:r>
          </a:p>
        </p:txBody>
      </p:sp>
      <p:sp>
        <p:nvSpPr>
          <p:cNvPr id="7" name="Rectangle 6"/>
          <p:cNvSpPr/>
          <p:nvPr/>
        </p:nvSpPr>
        <p:spPr>
          <a:xfrm>
            <a:off x="6291944" y="2528207"/>
            <a:ext cx="2354943" cy="64225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>
              <a:spcBef>
                <a:spcPts val="450"/>
              </a:spcBef>
            </a:pPr>
            <a:r>
              <a:rPr lang="en-US" sz="1500" dirty="0">
                <a:solidFill>
                  <a:schemeClr val="bg1"/>
                </a:solidFill>
              </a:rPr>
              <a:t>C#, F#, Node, Ruby, PHP</a:t>
            </a:r>
          </a:p>
        </p:txBody>
      </p:sp>
      <p:sp>
        <p:nvSpPr>
          <p:cNvPr id="8" name="Rectangle 7"/>
          <p:cNvSpPr/>
          <p:nvPr/>
        </p:nvSpPr>
        <p:spPr>
          <a:xfrm>
            <a:off x="6319157" y="3469822"/>
            <a:ext cx="2354943" cy="64225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>
              <a:spcBef>
                <a:spcPts val="450"/>
              </a:spcBef>
            </a:pPr>
            <a:r>
              <a:rPr lang="en-US" sz="1500" dirty="0">
                <a:solidFill>
                  <a:schemeClr val="bg1"/>
                </a:solidFill>
              </a:rPr>
              <a:t>Pay only for execution time</a:t>
            </a:r>
          </a:p>
        </p:txBody>
      </p:sp>
      <p:sp>
        <p:nvSpPr>
          <p:cNvPr id="9" name="Rectangle 8"/>
          <p:cNvSpPr/>
          <p:nvPr/>
        </p:nvSpPr>
        <p:spPr>
          <a:xfrm>
            <a:off x="6291944" y="4487636"/>
            <a:ext cx="2354943" cy="64225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>
              <a:spcBef>
                <a:spcPts val="450"/>
              </a:spcBef>
            </a:pPr>
            <a:r>
              <a:rPr lang="en-US" sz="1500" dirty="0">
                <a:solidFill>
                  <a:schemeClr val="bg1"/>
                </a:solidFill>
              </a:rPr>
              <a:t>Triggers, </a:t>
            </a:r>
            <a:r>
              <a:rPr lang="en-US" sz="1500" dirty="0" err="1">
                <a:solidFill>
                  <a:schemeClr val="bg1"/>
                </a:solidFill>
              </a:rPr>
              <a:t>webhooks</a:t>
            </a:r>
            <a:r>
              <a:rPr lang="en-US" sz="1500" dirty="0">
                <a:solidFill>
                  <a:schemeClr val="bg1"/>
                </a:solidFill>
              </a:rPr>
              <a:t>, and timers</a:t>
            </a:r>
          </a:p>
        </p:txBody>
      </p:sp>
    </p:spTree>
    <p:extLst>
      <p:ext uri="{BB962C8B-B14F-4D97-AF65-F5344CB8AC3E}">
        <p14:creationId xmlns:p14="http://schemas.microsoft.com/office/powerpoint/2010/main" val="3025343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/>
      <p:bldP spid="6" grpId="0" animBg="1"/>
      <p:bldP spid="7" grpId="0" animBg="1"/>
      <p:bldP spid="8" grpId="0" animBg="1"/>
      <p:bldP spid="9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6602650" y="2118001"/>
            <a:ext cx="2541350" cy="61166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602650" y="2996146"/>
            <a:ext cx="2541350" cy="61166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6602650" y="1265023"/>
            <a:ext cx="2541350" cy="61166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6602650" y="3874291"/>
            <a:ext cx="2541350" cy="61166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602650" y="4734669"/>
            <a:ext cx="2541350" cy="61166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0" y="1757008"/>
            <a:ext cx="2136730" cy="61166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0" y="2635153"/>
            <a:ext cx="2136730" cy="61166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0" y="3513298"/>
            <a:ext cx="2136730" cy="61166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0" y="4373677"/>
            <a:ext cx="2136730" cy="61166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163" t="-26657" r="-31150" b="-26657"/>
          <a:stretch/>
        </p:blipFill>
        <p:spPr>
          <a:xfrm>
            <a:off x="3365769" y="2279920"/>
            <a:ext cx="2007842" cy="2007839"/>
          </a:xfrm>
          <a:prstGeom prst="ellipse">
            <a:avLst/>
          </a:prstGeom>
          <a:solidFill>
            <a:schemeClr val="bg1"/>
          </a:solidFill>
        </p:spPr>
      </p:pic>
      <p:sp>
        <p:nvSpPr>
          <p:cNvPr id="24" name="TextBox 23"/>
          <p:cNvSpPr txBox="1"/>
          <p:nvPr/>
        </p:nvSpPr>
        <p:spPr>
          <a:xfrm>
            <a:off x="1065708" y="1912797"/>
            <a:ext cx="51488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iOS</a:t>
            </a:r>
          </a:p>
        </p:txBody>
      </p:sp>
      <p:sp>
        <p:nvSpPr>
          <p:cNvPr id="25" name="Rectangle 24"/>
          <p:cNvSpPr/>
          <p:nvPr/>
        </p:nvSpPr>
        <p:spPr>
          <a:xfrm>
            <a:off x="6437671" y="1345741"/>
            <a:ext cx="2101646" cy="425840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>
              <a:spcBef>
                <a:spcPts val="450"/>
              </a:spcBef>
            </a:pPr>
            <a:r>
              <a:rPr lang="en-US" sz="1500" dirty="0"/>
              <a:t>Agile Tools</a:t>
            </a:r>
          </a:p>
        </p:txBody>
      </p:sp>
      <p:sp>
        <p:nvSpPr>
          <p:cNvPr id="26" name="Rectangle 25"/>
          <p:cNvSpPr/>
          <p:nvPr/>
        </p:nvSpPr>
        <p:spPr>
          <a:xfrm>
            <a:off x="6437671" y="2216600"/>
            <a:ext cx="2101646" cy="425840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>
              <a:spcBef>
                <a:spcPts val="450"/>
              </a:spcBef>
            </a:pPr>
            <a:r>
              <a:rPr lang="en-US" sz="1500" dirty="0" err="1"/>
              <a:t>Git</a:t>
            </a:r>
            <a:endParaRPr lang="en-US" sz="1500" dirty="0"/>
          </a:p>
        </p:txBody>
      </p:sp>
      <p:sp>
        <p:nvSpPr>
          <p:cNvPr id="27" name="Rectangle 26"/>
          <p:cNvSpPr/>
          <p:nvPr/>
        </p:nvSpPr>
        <p:spPr>
          <a:xfrm>
            <a:off x="6437671" y="3087459"/>
            <a:ext cx="2101646" cy="425840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>
              <a:spcBef>
                <a:spcPts val="450"/>
              </a:spcBef>
            </a:pPr>
            <a:r>
              <a:rPr lang="en-US" sz="1500" dirty="0"/>
              <a:t>Continuous Integration</a:t>
            </a:r>
          </a:p>
        </p:txBody>
      </p:sp>
      <p:sp>
        <p:nvSpPr>
          <p:cNvPr id="28" name="Rectangle 27"/>
          <p:cNvSpPr/>
          <p:nvPr/>
        </p:nvSpPr>
        <p:spPr>
          <a:xfrm>
            <a:off x="6437671" y="3958318"/>
            <a:ext cx="2101646" cy="425840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>
              <a:spcBef>
                <a:spcPts val="450"/>
              </a:spcBef>
            </a:pPr>
            <a:r>
              <a:rPr lang="en-US" sz="1500" dirty="0"/>
              <a:t>Testing</a:t>
            </a:r>
          </a:p>
        </p:txBody>
      </p:sp>
      <p:sp>
        <p:nvSpPr>
          <p:cNvPr id="29" name="Rectangle 28"/>
          <p:cNvSpPr/>
          <p:nvPr/>
        </p:nvSpPr>
        <p:spPr>
          <a:xfrm>
            <a:off x="6437671" y="4829176"/>
            <a:ext cx="2101646" cy="425840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>
              <a:spcBef>
                <a:spcPts val="450"/>
              </a:spcBef>
            </a:pPr>
            <a:r>
              <a:rPr lang="en-US" sz="1500" dirty="0"/>
              <a:t>Reporting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766749" y="2787376"/>
            <a:ext cx="111280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/>
              <a:t>Android™</a:t>
            </a:r>
            <a:endParaRPr lang="en-US" sz="1500" dirty="0" err="1"/>
          </a:p>
        </p:txBody>
      </p:sp>
      <p:sp>
        <p:nvSpPr>
          <p:cNvPr id="31" name="TextBox 30"/>
          <p:cNvSpPr txBox="1"/>
          <p:nvPr/>
        </p:nvSpPr>
        <p:spPr>
          <a:xfrm>
            <a:off x="878958" y="3662177"/>
            <a:ext cx="88838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Linux™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740331" y="4529093"/>
            <a:ext cx="116564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Windows®</a:t>
            </a:r>
          </a:p>
        </p:txBody>
      </p:sp>
    </p:spTree>
    <p:extLst>
      <p:ext uri="{BB962C8B-B14F-4D97-AF65-F5344CB8AC3E}">
        <p14:creationId xmlns:p14="http://schemas.microsoft.com/office/powerpoint/2010/main" val="374982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" presetClass="entr" presetSubtype="8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3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" presetClass="entr" presetSubtype="8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3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" presetClass="entr" presetSubtype="8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3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2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3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" presetClass="entr" presetSubtype="2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3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" presetClass="entr" presetSubtype="2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500"/>
                            </p:stCondLst>
                            <p:childTnLst>
                              <p:par>
                                <p:cTn id="6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3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" presetClass="entr" presetSubtype="2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2000"/>
                            </p:stCondLst>
                            <p:childTnLst>
                              <p:par>
                                <p:cTn id="6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3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" presetClass="entr" presetSubtype="2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2500"/>
                            </p:stCondLst>
                            <p:childTnLst>
                              <p:par>
                                <p:cTn id="7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3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4" grpId="0"/>
      <p:bldP spid="25" grpId="0"/>
      <p:bldP spid="26" grpId="0"/>
      <p:bldP spid="27" grpId="0"/>
      <p:bldP spid="28" grpId="0"/>
      <p:bldP spid="29" grpId="0"/>
      <p:bldP spid="30" grpId="0"/>
      <p:bldP spid="31" grpId="0"/>
      <p:bldP spid="32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6602650" y="2118001"/>
            <a:ext cx="2541350" cy="61166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602650" y="2996146"/>
            <a:ext cx="2541350" cy="61166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6602650" y="2121280"/>
            <a:ext cx="2541350" cy="61166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6602650" y="2999425"/>
            <a:ext cx="2541350" cy="61166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602650" y="1265023"/>
            <a:ext cx="2541350" cy="61166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6602650" y="3874291"/>
            <a:ext cx="2541350" cy="61166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602650" y="4734669"/>
            <a:ext cx="2541350" cy="61166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0" y="1757008"/>
            <a:ext cx="2136730" cy="61166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0" y="2635153"/>
            <a:ext cx="2136730" cy="61166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0" y="3513298"/>
            <a:ext cx="2136730" cy="61166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0" y="4373677"/>
            <a:ext cx="2136730" cy="61166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163" t="-26657" r="-31150" b="-26657"/>
          <a:stretch/>
        </p:blipFill>
        <p:spPr>
          <a:xfrm>
            <a:off x="3365769" y="2279920"/>
            <a:ext cx="2007842" cy="2007839"/>
          </a:xfrm>
          <a:prstGeom prst="ellipse">
            <a:avLst/>
          </a:prstGeom>
          <a:solidFill>
            <a:schemeClr val="bg1"/>
          </a:solidFill>
        </p:spPr>
      </p:pic>
      <p:sp>
        <p:nvSpPr>
          <p:cNvPr id="6" name="TextBox 5"/>
          <p:cNvSpPr txBox="1"/>
          <p:nvPr/>
        </p:nvSpPr>
        <p:spPr>
          <a:xfrm>
            <a:off x="1065708" y="1912797"/>
            <a:ext cx="51488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iOS</a:t>
            </a:r>
          </a:p>
        </p:txBody>
      </p:sp>
      <p:sp>
        <p:nvSpPr>
          <p:cNvPr id="7" name="Rectangle 6"/>
          <p:cNvSpPr/>
          <p:nvPr/>
        </p:nvSpPr>
        <p:spPr>
          <a:xfrm>
            <a:off x="6437671" y="1345741"/>
            <a:ext cx="2101646" cy="425840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>
              <a:spcBef>
                <a:spcPts val="450"/>
              </a:spcBef>
            </a:pPr>
            <a:r>
              <a:rPr lang="en-US" sz="1500" dirty="0"/>
              <a:t>Agile Tools</a:t>
            </a:r>
          </a:p>
        </p:txBody>
      </p:sp>
      <p:sp>
        <p:nvSpPr>
          <p:cNvPr id="8" name="Rectangle 7"/>
          <p:cNvSpPr/>
          <p:nvPr/>
        </p:nvSpPr>
        <p:spPr>
          <a:xfrm>
            <a:off x="6437671" y="2216600"/>
            <a:ext cx="2101646" cy="425840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>
              <a:spcBef>
                <a:spcPts val="450"/>
              </a:spcBef>
            </a:pPr>
            <a:r>
              <a:rPr lang="en-US" sz="1500" dirty="0" err="1"/>
              <a:t>Git</a:t>
            </a:r>
            <a:endParaRPr lang="en-US" sz="1500" dirty="0"/>
          </a:p>
        </p:txBody>
      </p:sp>
      <p:sp>
        <p:nvSpPr>
          <p:cNvPr id="9" name="Rectangle 8"/>
          <p:cNvSpPr/>
          <p:nvPr/>
        </p:nvSpPr>
        <p:spPr>
          <a:xfrm>
            <a:off x="6437671" y="3087459"/>
            <a:ext cx="2101646" cy="425840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>
              <a:spcBef>
                <a:spcPts val="450"/>
              </a:spcBef>
            </a:pPr>
            <a:r>
              <a:rPr lang="en-US" sz="1500" dirty="0"/>
              <a:t>Continuous Integration</a:t>
            </a:r>
          </a:p>
        </p:txBody>
      </p:sp>
      <p:sp>
        <p:nvSpPr>
          <p:cNvPr id="10" name="Rectangle 9"/>
          <p:cNvSpPr/>
          <p:nvPr/>
        </p:nvSpPr>
        <p:spPr>
          <a:xfrm>
            <a:off x="6437671" y="3958318"/>
            <a:ext cx="2101646" cy="425840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>
              <a:spcBef>
                <a:spcPts val="450"/>
              </a:spcBef>
            </a:pPr>
            <a:r>
              <a:rPr lang="en-US" sz="1500" dirty="0"/>
              <a:t>Testing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437671" y="4829176"/>
            <a:ext cx="2101646" cy="425840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>
              <a:spcBef>
                <a:spcPts val="450"/>
              </a:spcBef>
            </a:pPr>
            <a:r>
              <a:rPr lang="en-US" sz="1500" dirty="0"/>
              <a:t>Reporting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66749" y="2787376"/>
            <a:ext cx="111280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/>
              <a:t>Android™</a:t>
            </a:r>
            <a:endParaRPr lang="en-US" sz="1500" dirty="0" err="1"/>
          </a:p>
        </p:txBody>
      </p:sp>
      <p:sp>
        <p:nvSpPr>
          <p:cNvPr id="13" name="TextBox 12"/>
          <p:cNvSpPr txBox="1"/>
          <p:nvPr/>
        </p:nvSpPr>
        <p:spPr>
          <a:xfrm>
            <a:off x="878958" y="3662177"/>
            <a:ext cx="88838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Linux™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40331" y="4529093"/>
            <a:ext cx="116564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Windows®</a:t>
            </a:r>
          </a:p>
        </p:txBody>
      </p:sp>
    </p:spTree>
    <p:extLst>
      <p:ext uri="{BB962C8B-B14F-4D97-AF65-F5344CB8AC3E}">
        <p14:creationId xmlns:p14="http://schemas.microsoft.com/office/powerpoint/2010/main" val="846721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3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3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8" grpId="0"/>
      <p:bldP spid="9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Thanks!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4323" y="2487543"/>
            <a:ext cx="5029200" cy="383883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295400" y="1371600"/>
            <a:ext cx="7544245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scott@OdeToCode.com</a:t>
            </a:r>
          </a:p>
        </p:txBody>
      </p:sp>
    </p:spTree>
    <p:extLst>
      <p:ext uri="{BB962C8B-B14F-4D97-AF65-F5344CB8AC3E}">
        <p14:creationId xmlns:p14="http://schemas.microsoft.com/office/powerpoint/2010/main" val="13616975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759758"/>
            <a:ext cx="8303449" cy="406010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03730" y="5565950"/>
            <a:ext cx="2670924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Gotham-Book" charset="0"/>
                <a:ea typeface="Gotham-Book" charset="0"/>
                <a:cs typeface="Gotham-Book" charset="0"/>
              </a:rPr>
              <a:t>https://azure.microsoft.com/en-us/regions/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Data Centers </a:t>
            </a:r>
          </a:p>
        </p:txBody>
      </p:sp>
    </p:spTree>
    <p:extLst>
      <p:ext uri="{BB962C8B-B14F-4D97-AF65-F5344CB8AC3E}">
        <p14:creationId xmlns:p14="http://schemas.microsoft.com/office/powerpoint/2010/main" val="3853164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0639" y="1521689"/>
            <a:ext cx="3854874" cy="3814622"/>
          </a:xfrm>
          <a:prstGeom prst="rect">
            <a:avLst/>
          </a:prstGeom>
          <a:effectLst>
            <a:outerShdw blurRad="76200" dist="25400" dir="5400000" algn="t" rotWithShape="0">
              <a:prstClr val="black">
                <a:alpha val="30000"/>
              </a:prst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176684" y="3265076"/>
            <a:ext cx="3237276" cy="327848"/>
          </a:xfrm>
        </p:spPr>
        <p:txBody>
          <a:bodyPr/>
          <a:lstStyle/>
          <a:p>
            <a:r>
              <a:rPr lang="en-US"/>
              <a:t>Web Portal</a:t>
            </a:r>
          </a:p>
        </p:txBody>
      </p:sp>
    </p:spTree>
    <p:extLst>
      <p:ext uri="{BB962C8B-B14F-4D97-AF65-F5344CB8AC3E}">
        <p14:creationId xmlns:p14="http://schemas.microsoft.com/office/powerpoint/2010/main" val="1643028746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3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590" y="2004154"/>
            <a:ext cx="4928366" cy="2849693"/>
          </a:xfrm>
          <a:prstGeom prst="rect">
            <a:avLst/>
          </a:prstGeom>
          <a:effectLst>
            <a:outerShdw blurRad="76200" dist="25400" dir="5400000" algn="t" rotWithShape="0">
              <a:prstClr val="black">
                <a:alpha val="30000"/>
              </a:prst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647956" y="3265076"/>
            <a:ext cx="2966161" cy="327848"/>
          </a:xfrm>
        </p:spPr>
        <p:txBody>
          <a:bodyPr/>
          <a:lstStyle/>
          <a:p>
            <a:r>
              <a:rPr lang="en-US"/>
              <a:t>PowerShell</a:t>
            </a:r>
          </a:p>
        </p:txBody>
      </p:sp>
    </p:spTree>
    <p:extLst>
      <p:ext uri="{BB962C8B-B14F-4D97-AF65-F5344CB8AC3E}">
        <p14:creationId xmlns:p14="http://schemas.microsoft.com/office/powerpoint/2010/main" val="3823875772"/>
      </p:ext>
    </p:extLst>
  </p:cSld>
  <p:clrMapOvr>
    <a:masterClrMapping/>
  </p:clrMapOvr>
  <p:transition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2805894" y="5032013"/>
            <a:ext cx="1739815" cy="968737"/>
          </a:xfrm>
          <a:prstGeom prst="rect">
            <a:avLst/>
          </a:prstGeom>
          <a:solidFill>
            <a:srgbClr val="239FBC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68580" rIns="137160" bIns="137160" rtlCol="0" anchor="t"/>
          <a:lstStyle/>
          <a:p>
            <a:pPr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626490" y="5032013"/>
            <a:ext cx="1739815" cy="968737"/>
          </a:xfrm>
          <a:prstGeom prst="rect">
            <a:avLst/>
          </a:prstGeom>
          <a:solidFill>
            <a:srgbClr val="A82D5D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68580" rIns="137160" bIns="137160" rtlCol="0" anchor="t"/>
          <a:lstStyle/>
          <a:p>
            <a:pPr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45306"/>
            <a:ext cx="3287210" cy="328721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45306"/>
            <a:ext cx="3287210" cy="328721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45306"/>
            <a:ext cx="3287210" cy="328721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704799" y="2870052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Apps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5487" y="3764196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Hardware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923054" y="2870052"/>
            <a:ext cx="518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OS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6790" y="1645306"/>
            <a:ext cx="3287210" cy="328721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6790" y="1645306"/>
            <a:ext cx="3287210" cy="328721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6790" y="1645306"/>
            <a:ext cx="3287210" cy="328721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6561589" y="2870052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Apps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882277" y="3764196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Hardware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779845" y="2870052"/>
            <a:ext cx="518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OS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7076" y="1645306"/>
            <a:ext cx="3287210" cy="328721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7076" y="1645306"/>
            <a:ext cx="3287210" cy="328721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7076" y="1645306"/>
            <a:ext cx="3287210" cy="3287210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3641875" y="2870052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Apps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962563" y="3764196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Hardware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860131" y="2870052"/>
            <a:ext cx="518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OS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955435" y="1637483"/>
            <a:ext cx="1376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latin typeface="Gotham-Book" charset="0"/>
                <a:ea typeface="Gotham-Book" charset="0"/>
                <a:cs typeface="Gotham-Book" charset="0"/>
              </a:rPr>
              <a:t>On Premises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3718979" y="1359400"/>
            <a:ext cx="17586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latin typeface="Gotham-Book" charset="0"/>
                <a:ea typeface="Gotham-Book" charset="0"/>
                <a:cs typeface="Gotham-Book" charset="0"/>
              </a:rPr>
              <a:t>Infrastructure as</a:t>
            </a:r>
            <a:br>
              <a:rPr lang="en-US" sz="1800" dirty="0">
                <a:latin typeface="Gotham-Book" charset="0"/>
                <a:ea typeface="Gotham-Book" charset="0"/>
                <a:cs typeface="Gotham-Book" charset="0"/>
              </a:rPr>
            </a:br>
            <a:r>
              <a:rPr lang="en-US" sz="1800" dirty="0">
                <a:latin typeface="Gotham-Book" charset="0"/>
                <a:ea typeface="Gotham-Book" charset="0"/>
                <a:cs typeface="Gotham-Book" charset="0"/>
              </a:rPr>
              <a:t>a Service (IaaS)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678628" y="1359400"/>
            <a:ext cx="16890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latin typeface="Gotham-Book" charset="0"/>
                <a:ea typeface="Gotham-Book" charset="0"/>
                <a:cs typeface="Gotham-Book" charset="0"/>
              </a:rPr>
              <a:t>Platform as</a:t>
            </a:r>
            <a:br>
              <a:rPr lang="en-US" sz="1800" dirty="0">
                <a:latin typeface="Gotham-Book" charset="0"/>
                <a:ea typeface="Gotham-Book" charset="0"/>
                <a:cs typeface="Gotham-Book" charset="0"/>
              </a:rPr>
            </a:br>
            <a:r>
              <a:rPr lang="en-US" sz="1800" dirty="0">
                <a:latin typeface="Gotham-Book" charset="0"/>
                <a:ea typeface="Gotham-Book" charset="0"/>
                <a:cs typeface="Gotham-Book" charset="0"/>
              </a:rPr>
              <a:t>a Service (PaaS)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3374020" y="5045297"/>
            <a:ext cx="603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You</a:t>
            </a:r>
            <a:endParaRPr lang="en-US" sz="1800" dirty="0"/>
          </a:p>
        </p:txBody>
      </p:sp>
      <p:sp>
        <p:nvSpPr>
          <p:cNvPr id="36" name="TextBox 35"/>
          <p:cNvSpPr txBox="1"/>
          <p:nvPr/>
        </p:nvSpPr>
        <p:spPr>
          <a:xfrm>
            <a:off x="5083463" y="5032012"/>
            <a:ext cx="825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Azure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488863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450"/>
                            </p:stCondLst>
                            <p:childTnLst>
                              <p:par>
                                <p:cTn id="15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95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450"/>
                            </p:stCondLst>
                            <p:childTnLst>
                              <p:par>
                                <p:cTn id="24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95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3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3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3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3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3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3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3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3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3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3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3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3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3" presetClass="entr" presetSubtype="16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3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3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3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53" presetClass="entr" presetSubtype="16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3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3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3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3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3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3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53" presetClass="entr" presetSubtype="16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3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3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3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53" presetClass="entr" presetSubtype="16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3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3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3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30" grpId="0"/>
      <p:bldP spid="31" grpId="0"/>
      <p:bldP spid="32" grpId="0"/>
      <p:bldP spid="34" grpId="0"/>
      <p:bldP spid="3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/>
          <p:cNvGrpSpPr/>
          <p:nvPr/>
        </p:nvGrpSpPr>
        <p:grpSpPr>
          <a:xfrm>
            <a:off x="4003706" y="2800726"/>
            <a:ext cx="1134993" cy="818693"/>
            <a:chOff x="3856420" y="1522411"/>
            <a:chExt cx="4477031" cy="3229371"/>
          </a:xfrm>
        </p:grpSpPr>
        <p:cxnSp>
          <p:nvCxnSpPr>
            <p:cNvPr id="40" name="Straight Connector 39"/>
            <p:cNvCxnSpPr/>
            <p:nvPr/>
          </p:nvCxnSpPr>
          <p:spPr>
            <a:xfrm flipH="1">
              <a:off x="4055806" y="3622437"/>
              <a:ext cx="2040194" cy="112934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6130992" y="3622436"/>
              <a:ext cx="2039614" cy="1129346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5051177" y="1522411"/>
              <a:ext cx="1126143" cy="210002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flipV="1">
              <a:off x="6130992" y="2944925"/>
              <a:ext cx="2202459" cy="646294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flipH="1">
              <a:off x="6018896" y="1571520"/>
              <a:ext cx="1134731" cy="1963824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 flipH="1" flipV="1">
              <a:off x="3856420" y="2998609"/>
              <a:ext cx="2208804" cy="505518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2" name="Straight Connector 31"/>
          <p:cNvCxnSpPr/>
          <p:nvPr/>
        </p:nvCxnSpPr>
        <p:spPr>
          <a:xfrm>
            <a:off x="2030994" y="2136362"/>
            <a:ext cx="2601997" cy="111693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4598244" y="3229888"/>
            <a:ext cx="2601997" cy="111693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H="1">
            <a:off x="4514172" y="2071043"/>
            <a:ext cx="2601997" cy="111693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/>
          <p:cNvSpPr/>
          <p:nvPr/>
        </p:nvSpPr>
        <p:spPr>
          <a:xfrm>
            <a:off x="1303664" y="1383344"/>
            <a:ext cx="1324092" cy="1329771"/>
          </a:xfrm>
          <a:prstGeom prst="roundRect">
            <a:avLst>
              <a:gd name="adj" fmla="val 2231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6267179" y="3671615"/>
            <a:ext cx="1323594" cy="1323594"/>
          </a:xfrm>
          <a:prstGeom prst="roundRect">
            <a:avLst>
              <a:gd name="adj" fmla="val 2231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6270000" y="1383344"/>
            <a:ext cx="1320773" cy="1329771"/>
          </a:xfrm>
          <a:prstGeom prst="roundRect">
            <a:avLst>
              <a:gd name="adj" fmla="val 2231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 flipH="1">
            <a:off x="1946921" y="3164569"/>
            <a:ext cx="2601997" cy="111693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ounded Rectangle 5"/>
          <p:cNvSpPr/>
          <p:nvPr/>
        </p:nvSpPr>
        <p:spPr>
          <a:xfrm>
            <a:off x="1294484" y="3671615"/>
            <a:ext cx="1323594" cy="1323594"/>
          </a:xfrm>
          <a:prstGeom prst="roundRect">
            <a:avLst>
              <a:gd name="adj" fmla="val 2231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3"/>
          <a:srcRect l="26925" r="13253"/>
          <a:stretch/>
        </p:blipFill>
        <p:spPr>
          <a:xfrm>
            <a:off x="3732605" y="2426455"/>
            <a:ext cx="1672788" cy="1673855"/>
          </a:xfrm>
          <a:prstGeom prst="ellipse">
            <a:avLst/>
          </a:prstGeom>
          <a:solidFill>
            <a:schemeClr val="bg1"/>
          </a:solidFill>
          <a:effectLst/>
        </p:spPr>
      </p:pic>
      <p:sp>
        <p:nvSpPr>
          <p:cNvPr id="17" name="TextBox 16"/>
          <p:cNvSpPr txBox="1"/>
          <p:nvPr/>
        </p:nvSpPr>
        <p:spPr>
          <a:xfrm>
            <a:off x="3293260" y="4281507"/>
            <a:ext cx="25514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Microsoft</a:t>
            </a:r>
          </a:p>
          <a:p>
            <a:pPr algn="ctr"/>
            <a:r>
              <a:rPr lang="en-US" sz="2400" dirty="0">
                <a:latin typeface="+mj-lt"/>
              </a:rPr>
              <a:t>Azure</a:t>
            </a:r>
          </a:p>
          <a:p>
            <a:pPr algn="ctr"/>
            <a:r>
              <a:rPr lang="en-US" sz="2400" dirty="0">
                <a:latin typeface="+mj-lt"/>
              </a:rPr>
              <a:t>App Services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1063729" y="1545122"/>
            <a:ext cx="1785104" cy="1606130"/>
            <a:chOff x="1418305" y="917163"/>
            <a:chExt cx="2380139" cy="2141506"/>
          </a:xfrm>
        </p:grpSpPr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0138" y="917163"/>
              <a:ext cx="1341618" cy="1341618"/>
            </a:xfrm>
            <a:prstGeom prst="rect">
              <a:avLst/>
            </a:prstGeom>
          </p:spPr>
        </p:pic>
        <p:sp>
          <p:nvSpPr>
            <p:cNvPr id="47" name="TextBox 46"/>
            <p:cNvSpPr txBox="1"/>
            <p:nvPr/>
          </p:nvSpPr>
          <p:spPr>
            <a:xfrm>
              <a:off x="1418305" y="2627782"/>
              <a:ext cx="2380139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500" dirty="0"/>
                <a:t>Web Applications</a:t>
              </a:r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6077171" y="1568170"/>
            <a:ext cx="1703608" cy="1583082"/>
            <a:chOff x="8102895" y="947892"/>
            <a:chExt cx="2271478" cy="2110777"/>
          </a:xfrm>
        </p:grpSpPr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98554" y="947892"/>
              <a:ext cx="1280160" cy="1280160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8102895" y="2627782"/>
              <a:ext cx="2271478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500"/>
                <a:t>API Applications</a:t>
              </a: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5981792" y="3855659"/>
            <a:ext cx="1894365" cy="1614575"/>
            <a:chOff x="7975723" y="3997877"/>
            <a:chExt cx="2525820" cy="2152766"/>
          </a:xfrm>
        </p:grpSpPr>
        <p:pic>
          <p:nvPicPr>
            <p:cNvPr id="51" name="Picture 5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09292" y="3997877"/>
              <a:ext cx="1269422" cy="1269422"/>
            </a:xfrm>
            <a:prstGeom prst="rect">
              <a:avLst/>
            </a:prstGeom>
          </p:spPr>
        </p:pic>
        <p:sp>
          <p:nvSpPr>
            <p:cNvPr id="52" name="TextBox 51"/>
            <p:cNvSpPr txBox="1"/>
            <p:nvPr/>
          </p:nvSpPr>
          <p:spPr>
            <a:xfrm>
              <a:off x="7975723" y="5719756"/>
              <a:ext cx="252582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500" dirty="0"/>
                <a:t>Logic Applications</a:t>
              </a: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970438" y="3866284"/>
            <a:ext cx="1990546" cy="1603950"/>
            <a:chOff x="1293917" y="4012044"/>
            <a:chExt cx="2654061" cy="2138599"/>
          </a:xfrm>
        </p:grpSpPr>
        <p:pic>
          <p:nvPicPr>
            <p:cNvPr id="50" name="Picture 4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85536" y="4012044"/>
              <a:ext cx="1245676" cy="1245676"/>
            </a:xfrm>
            <a:prstGeom prst="rect">
              <a:avLst/>
            </a:prstGeom>
          </p:spPr>
        </p:pic>
        <p:sp>
          <p:nvSpPr>
            <p:cNvPr id="53" name="TextBox 52"/>
            <p:cNvSpPr txBox="1"/>
            <p:nvPr/>
          </p:nvSpPr>
          <p:spPr>
            <a:xfrm>
              <a:off x="1293917" y="5719756"/>
              <a:ext cx="265406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500" dirty="0"/>
                <a:t>Mobile Applications</a:t>
              </a:r>
            </a:p>
          </p:txBody>
        </p:sp>
      </p:grpSp>
      <p:sp>
        <p:nvSpPr>
          <p:cNvPr id="34" name="Oval 33"/>
          <p:cNvSpPr/>
          <p:nvPr/>
        </p:nvSpPr>
        <p:spPr>
          <a:xfrm>
            <a:off x="3597998" y="2282382"/>
            <a:ext cx="1884170" cy="1908526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/>
          <a:p>
            <a:pPr>
              <a:spcBef>
                <a:spcPts val="450"/>
              </a:spcBef>
            </a:pPr>
            <a:endParaRPr lang="en-US" sz="1500" dirty="0">
              <a:solidFill>
                <a:schemeClr val="bg1"/>
              </a:solidFill>
            </a:endParaRP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5412" y="2733140"/>
            <a:ext cx="1007011" cy="1007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35463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1.48148E-6 L 0.28711 0.23357 " pathEditMode="relative" rAng="0" ptsTypes="AA">
                                      <p:cBhvr>
                                        <p:cTn id="11" dur="500" spd="-10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349" y="116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3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3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3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1.48148E-6 L -0.25781 0.2331 " pathEditMode="relative" rAng="0" ptsTypes="AA">
                                      <p:cBhvr>
                                        <p:cTn id="27" dur="500" spd="-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891" y="116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3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3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3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4.44444E-6 L -0.2595 -0.20787 " pathEditMode="relative" rAng="0" ptsTypes="AA">
                                      <p:cBhvr>
                                        <p:cTn id="43" dur="500" spd="-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982" y="-103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3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3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53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4.44444E-6 L 0.28711 -0.20578 " pathEditMode="relative" rAng="0" ptsTypes="AA">
                                      <p:cBhvr>
                                        <p:cTn id="59" dur="5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349" y="-103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3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3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4" grpId="1" animBg="1"/>
      <p:bldP spid="23" grpId="0" animBg="1"/>
      <p:bldP spid="23" grpId="1" animBg="1"/>
      <p:bldP spid="21" grpId="0" animBg="1"/>
      <p:bldP spid="21" grpId="1" animBg="1"/>
      <p:bldP spid="6" grpId="0" animBg="1"/>
      <p:bldP spid="6" grpId="1" animBg="1"/>
    </p:bldLst>
  </p:timing>
</p:sld>
</file>

<file path=ppt/theme/theme1.xml><?xml version="1.0" encoding="utf-8"?>
<a:theme xmlns:a="http://schemas.openxmlformats.org/drawingml/2006/main" name="1_SapphireTemplate">
  <a:themeElements>
    <a:clrScheme name="Red">
      <a:dk1>
        <a:sysClr val="windowText" lastClr="000000"/>
      </a:dk1>
      <a:lt1>
        <a:sysClr val="window" lastClr="FFFFFF"/>
      </a:lt1>
      <a:dk2>
        <a:srgbClr val="323232"/>
      </a:dk2>
      <a:lt2>
        <a:srgbClr val="E5C243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Sapphire">
      <a:majorFont>
        <a:latin typeface="Myriad Pro"/>
        <a:ea typeface=""/>
        <a:cs typeface=""/>
      </a:majorFont>
      <a:minorFont>
        <a:latin typeface="Myriad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0000"/>
                <a:satMod val="155000"/>
              </a:schemeClr>
            </a:gs>
            <a:gs pos="65000">
              <a:schemeClr val="phClr">
                <a:shade val="85000"/>
                <a:satMod val="155000"/>
              </a:schemeClr>
            </a:gs>
            <a:gs pos="100000">
              <a:schemeClr val="phClr">
                <a:shade val="95000"/>
                <a:satMod val="155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4925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algn="tl" rotWithShape="0">
              <a:srgbClr val="000000">
                <a:alpha val="64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prstMaterial="matte">
            <a:bevelT h="22225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0000"/>
                <a:satMod val="155000"/>
              </a:schemeClr>
            </a:gs>
            <a:gs pos="35000">
              <a:schemeClr val="phClr">
                <a:shade val="75000"/>
                <a:satMod val="155000"/>
              </a:schemeClr>
            </a:gs>
            <a:gs pos="100000">
              <a:schemeClr val="phClr">
                <a:tint val="80000"/>
                <a:satMod val="255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 bwMode="auto">
        <a:gradFill rotWithShape="1">
          <a:gsLst>
            <a:gs pos="0">
              <a:srgbClr val="A4D289"/>
            </a:gs>
            <a:gs pos="100000">
              <a:schemeClr val="bg1"/>
            </a:gs>
          </a:gsLst>
          <a:lin ang="5400000" scaled="1"/>
        </a:gradFill>
        <a:ln w="9525" algn="ctr">
          <a:solidFill>
            <a:schemeClr val="tx1"/>
          </a:solidFill>
          <a:miter lim="800000"/>
          <a:headEnd/>
          <a:tailEnd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a:spPr>
      <a:bodyPr wrap="none" anchor="ctr"/>
      <a:lstStyle>
        <a:defPPr>
          <a:defRPr sz="2000" dirty="0">
            <a:latin typeface="Tekton Pro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1">
          <a:gsLst>
            <a:gs pos="0">
              <a:srgbClr val="A4D289"/>
            </a:gs>
            <a:gs pos="100000">
              <a:schemeClr val="bg1"/>
            </a:gs>
          </a:gsLst>
          <a:lin ang="5400000" scaled="1"/>
        </a:gra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anchor="ctr" compatLnSpc="1"/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None/>
          <a:tabLst/>
          <a:defRPr kumimoji="0" lang="en-US" sz="1600" b="1" i="0" u="none" strike="noStrike" baseline="0">
            <a:solidFill>
              <a:schemeClr val="tx1">
                <a:alpha val="100000"/>
              </a:schemeClr>
            </a:solidFill>
            <a:effectLst/>
            <a:latin typeface="Arial"/>
          </a:defRPr>
        </a:defPPr>
      </a:lstStyle>
    </a:lnDef>
    <a:txDef>
      <a:spPr bwMode="auto">
        <a:noFill/>
        <a:ln w="9525">
          <a:noFill/>
          <a:miter lim="800000"/>
          <a:headEnd/>
          <a:tailEnd/>
        </a:ln>
      </a:spPr>
      <a:bodyPr wrap="none">
        <a:spAutoFit/>
      </a:bodyPr>
      <a:lstStyle>
        <a:defPPr>
          <a:defRPr sz="1800" dirty="0">
            <a:solidFill>
              <a:srgbClr val="002060"/>
            </a:solidFill>
            <a:latin typeface="Tekton Pro" pitchFamily="34" charset="0"/>
          </a:defRPr>
        </a:defPPr>
      </a:lstStyle>
    </a:txDef>
  </a:objectDefaults>
  <a:extraClrSchemeLst>
    <a:extraClrScheme>
      <a:clrScheme name="Watermar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CCCFF"/>
        </a:accent1>
        <a:accent2>
          <a:srgbClr val="D9D8EC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C4C4D6"/>
        </a:accent6>
        <a:hlink>
          <a:srgbClr val="6767FF"/>
        </a:hlink>
        <a:folHlink>
          <a:srgbClr val="9933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atermark 2">
        <a:dk1>
          <a:srgbClr val="000000"/>
        </a:dk1>
        <a:lt1>
          <a:srgbClr val="FFFFFF"/>
        </a:lt1>
        <a:dk2>
          <a:srgbClr val="666633"/>
        </a:dk2>
        <a:lt2>
          <a:srgbClr val="5F5F5F"/>
        </a:lt2>
        <a:accent1>
          <a:srgbClr val="FFCC00"/>
        </a:accent1>
        <a:accent2>
          <a:srgbClr val="EFF0B2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D9D9A1"/>
        </a:accent6>
        <a:hlink>
          <a:srgbClr val="808000"/>
        </a:hlink>
        <a:folHlink>
          <a:srgbClr val="CC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atermark 3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9BB0CB"/>
        </a:accent1>
        <a:accent2>
          <a:srgbClr val="D1E0CE"/>
        </a:accent2>
        <a:accent3>
          <a:srgbClr val="FFFFFF"/>
        </a:accent3>
        <a:accent4>
          <a:srgbClr val="000000"/>
        </a:accent4>
        <a:accent5>
          <a:srgbClr val="CBD4E2"/>
        </a:accent5>
        <a:accent6>
          <a:srgbClr val="BDCBBA"/>
        </a:accent6>
        <a:hlink>
          <a:srgbClr val="8EA642"/>
        </a:hlink>
        <a:folHlink>
          <a:srgbClr val="CC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atermark 4">
        <a:dk1>
          <a:srgbClr val="333300"/>
        </a:dk1>
        <a:lt1>
          <a:srgbClr val="FFFFCC"/>
        </a:lt1>
        <a:dk2>
          <a:srgbClr val="336600"/>
        </a:dk2>
        <a:lt2>
          <a:srgbClr val="FFFFCC"/>
        </a:lt2>
        <a:accent1>
          <a:srgbClr val="99CC00"/>
        </a:accent1>
        <a:accent2>
          <a:srgbClr val="669900"/>
        </a:accent2>
        <a:accent3>
          <a:srgbClr val="ADB8AA"/>
        </a:accent3>
        <a:accent4>
          <a:srgbClr val="DADAAE"/>
        </a:accent4>
        <a:accent5>
          <a:srgbClr val="CAE2AA"/>
        </a:accent5>
        <a:accent6>
          <a:srgbClr val="5C8A00"/>
        </a:accent6>
        <a:hlink>
          <a:srgbClr val="CC9900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termark 5">
        <a:dk1>
          <a:srgbClr val="424458"/>
        </a:dk1>
        <a:lt1>
          <a:srgbClr val="FFFFFF"/>
        </a:lt1>
        <a:dk2>
          <a:srgbClr val="004A48"/>
        </a:dk2>
        <a:lt2>
          <a:srgbClr val="FFFFFF"/>
        </a:lt2>
        <a:accent1>
          <a:srgbClr val="83B200"/>
        </a:accent1>
        <a:accent2>
          <a:srgbClr val="006260"/>
        </a:accent2>
        <a:accent3>
          <a:srgbClr val="AAB1B1"/>
        </a:accent3>
        <a:accent4>
          <a:srgbClr val="DADADA"/>
        </a:accent4>
        <a:accent5>
          <a:srgbClr val="C1D5AA"/>
        </a:accent5>
        <a:accent6>
          <a:srgbClr val="005856"/>
        </a:accent6>
        <a:hlink>
          <a:srgbClr val="6666FF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termark 6">
        <a:dk1>
          <a:srgbClr val="000000"/>
        </a:dk1>
        <a:lt1>
          <a:srgbClr val="FFFFFF"/>
        </a:lt1>
        <a:dk2>
          <a:srgbClr val="1C2046"/>
        </a:dk2>
        <a:lt2>
          <a:srgbClr val="FFFFFF"/>
        </a:lt2>
        <a:accent1>
          <a:srgbClr val="00CCFF"/>
        </a:accent1>
        <a:accent2>
          <a:srgbClr val="2D226E"/>
        </a:accent2>
        <a:accent3>
          <a:srgbClr val="ABABB0"/>
        </a:accent3>
        <a:accent4>
          <a:srgbClr val="DADADA"/>
        </a:accent4>
        <a:accent5>
          <a:srgbClr val="AAE2FF"/>
        </a:accent5>
        <a:accent6>
          <a:srgbClr val="281E63"/>
        </a:accent6>
        <a:hlink>
          <a:srgbClr val="666699"/>
        </a:hlink>
        <a:folHlink>
          <a:srgbClr val="99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termark 7">
        <a:dk1>
          <a:srgbClr val="424458"/>
        </a:dk1>
        <a:lt1>
          <a:srgbClr val="FFFFFF"/>
        </a:lt1>
        <a:dk2>
          <a:srgbClr val="000066"/>
        </a:dk2>
        <a:lt2>
          <a:srgbClr val="FFFFFF"/>
        </a:lt2>
        <a:accent1>
          <a:srgbClr val="6666FF"/>
        </a:accent1>
        <a:accent2>
          <a:srgbClr val="333399"/>
        </a:accent2>
        <a:accent3>
          <a:srgbClr val="AAAAB8"/>
        </a:accent3>
        <a:accent4>
          <a:srgbClr val="DADADA"/>
        </a:accent4>
        <a:accent5>
          <a:srgbClr val="B8B8FF"/>
        </a:accent5>
        <a:accent6>
          <a:srgbClr val="2D2D8A"/>
        </a:accent6>
        <a:hlink>
          <a:srgbClr val="FF9900"/>
        </a:hlink>
        <a:folHlink>
          <a:srgbClr val="CC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termark 8">
        <a:dk1>
          <a:srgbClr val="1C1C1C"/>
        </a:dk1>
        <a:lt1>
          <a:srgbClr val="FFFFCC"/>
        </a:lt1>
        <a:dk2>
          <a:srgbClr val="390B20"/>
        </a:dk2>
        <a:lt2>
          <a:srgbClr val="FFFFCC"/>
        </a:lt2>
        <a:accent1>
          <a:srgbClr val="FF916F"/>
        </a:accent1>
        <a:accent2>
          <a:srgbClr val="561450"/>
        </a:accent2>
        <a:accent3>
          <a:srgbClr val="AEAAAB"/>
        </a:accent3>
        <a:accent4>
          <a:srgbClr val="DADAAE"/>
        </a:accent4>
        <a:accent5>
          <a:srgbClr val="FFC7BB"/>
        </a:accent5>
        <a:accent6>
          <a:srgbClr val="4D1148"/>
        </a:accent6>
        <a:hlink>
          <a:srgbClr val="637D95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termark 9">
        <a:dk1>
          <a:srgbClr val="4C0000"/>
        </a:dk1>
        <a:lt1>
          <a:srgbClr val="FFFFFF"/>
        </a:lt1>
        <a:dk2>
          <a:srgbClr val="722104"/>
        </a:dk2>
        <a:lt2>
          <a:srgbClr val="FFFFFF"/>
        </a:lt2>
        <a:accent1>
          <a:srgbClr val="CC6600"/>
        </a:accent1>
        <a:accent2>
          <a:srgbClr val="8A2E00"/>
        </a:accent2>
        <a:accent3>
          <a:srgbClr val="BCABAA"/>
        </a:accent3>
        <a:accent4>
          <a:srgbClr val="DADADA"/>
        </a:accent4>
        <a:accent5>
          <a:srgbClr val="E2B8AA"/>
        </a:accent5>
        <a:accent6>
          <a:srgbClr val="7D2900"/>
        </a:accent6>
        <a:hlink>
          <a:srgbClr val="FFCC00"/>
        </a:hlink>
        <a:folHlink>
          <a:srgbClr val="FF99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Intelliem 2013 v1">
  <a:themeElements>
    <a:clrScheme name="IT Unity 2015 A">
      <a:dk1>
        <a:srgbClr val="505050"/>
      </a:dk1>
      <a:lt1>
        <a:srgbClr val="FFFFFF"/>
      </a:lt1>
      <a:dk2>
        <a:srgbClr val="0072C6"/>
      </a:dk2>
      <a:lt2>
        <a:srgbClr val="E6E6E6"/>
      </a:lt2>
      <a:accent1>
        <a:srgbClr val="FF5900"/>
      </a:accent1>
      <a:accent2>
        <a:srgbClr val="DC3C00"/>
      </a:accent2>
      <a:accent3>
        <a:srgbClr val="007233"/>
      </a:accent3>
      <a:accent4>
        <a:srgbClr val="002060"/>
      </a:accent4>
      <a:accent5>
        <a:srgbClr val="FF8000"/>
      </a:accent5>
      <a:accent6>
        <a:srgbClr val="FFFF00"/>
      </a:accent6>
      <a:hlink>
        <a:srgbClr val="7030A0"/>
      </a:hlink>
      <a:folHlink>
        <a:srgbClr val="7030A0"/>
      </a:folHlink>
    </a:clrScheme>
    <a:fontScheme name="IT Unity 2015 A">
      <a:majorFont>
        <a:latin typeface="Myriad Pro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IT Unity 2014 Template" id="{B3FB2098-6986-4203-BA4B-126DB3669140}" vid="{A1076AB7-DE17-437B-93AC-F4F752B9F2ED}"/>
    </a:ext>
  </a:extLst>
</a:theme>
</file>

<file path=ppt/theme/theme3.xml><?xml version="1.0" encoding="utf-8"?>
<a:theme xmlns:a="http://schemas.openxmlformats.org/drawingml/2006/main" name="1_Intelliem 2013 v1">
  <a:themeElements>
    <a:clrScheme name="IT Unity 2015 A">
      <a:dk1>
        <a:srgbClr val="505050"/>
      </a:dk1>
      <a:lt1>
        <a:srgbClr val="FFFFFF"/>
      </a:lt1>
      <a:dk2>
        <a:srgbClr val="0072C6"/>
      </a:dk2>
      <a:lt2>
        <a:srgbClr val="E6E6E6"/>
      </a:lt2>
      <a:accent1>
        <a:srgbClr val="FF5900"/>
      </a:accent1>
      <a:accent2>
        <a:srgbClr val="DC3C00"/>
      </a:accent2>
      <a:accent3>
        <a:srgbClr val="007233"/>
      </a:accent3>
      <a:accent4>
        <a:srgbClr val="002060"/>
      </a:accent4>
      <a:accent5>
        <a:srgbClr val="FF8000"/>
      </a:accent5>
      <a:accent6>
        <a:srgbClr val="FFFF00"/>
      </a:accent6>
      <a:hlink>
        <a:srgbClr val="7030A0"/>
      </a:hlink>
      <a:folHlink>
        <a:srgbClr val="7030A0"/>
      </a:folHlink>
    </a:clrScheme>
    <a:fontScheme name="IT Unity 2015 A">
      <a:majorFont>
        <a:latin typeface="Myriad Pro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IT Unity 2014 Template" id="{B3FB2098-6986-4203-BA4B-126DB3669140}" vid="{A1076AB7-DE17-437B-93AC-F4F752B9F2ED}"/>
    </a:ext>
  </a:extLst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0000"/>
                <a:satMod val="155000"/>
              </a:schemeClr>
            </a:gs>
            <a:gs pos="65000">
              <a:schemeClr val="phClr">
                <a:shade val="85000"/>
                <a:satMod val="155000"/>
              </a:schemeClr>
            </a:gs>
            <a:gs pos="100000">
              <a:schemeClr val="phClr">
                <a:shade val="95000"/>
                <a:satMod val="155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4925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algn="tl" rotWithShape="0">
              <a:srgbClr val="000000">
                <a:alpha val="64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prstMaterial="matte">
            <a:bevelT h="22225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0000"/>
                <a:satMod val="155000"/>
              </a:schemeClr>
            </a:gs>
            <a:gs pos="35000">
              <a:schemeClr val="phClr">
                <a:shade val="75000"/>
                <a:satMod val="155000"/>
              </a:schemeClr>
            </a:gs>
            <a:gs pos="100000">
              <a:schemeClr val="phClr">
                <a:tint val="80000"/>
                <a:satMod val="255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57555</TotalTime>
  <Words>1217</Words>
  <Application>Microsoft Office PowerPoint</Application>
  <PresentationFormat>On-screen Show (4:3)</PresentationFormat>
  <Paragraphs>218</Paragraphs>
  <Slides>44</Slides>
  <Notes>41</Notes>
  <HiddenSlides>4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44</vt:i4>
      </vt:variant>
    </vt:vector>
  </HeadingPairs>
  <TitlesOfParts>
    <vt:vector size="57" baseType="lpstr">
      <vt:lpstr>Arial</vt:lpstr>
      <vt:lpstr>Consolas</vt:lpstr>
      <vt:lpstr>Gotham Book</vt:lpstr>
      <vt:lpstr>Gotham Rounded Light</vt:lpstr>
      <vt:lpstr>Gotham-Book</vt:lpstr>
      <vt:lpstr>Myriad Pro</vt:lpstr>
      <vt:lpstr>Myriad Pro Light</vt:lpstr>
      <vt:lpstr>Segoe UI</vt:lpstr>
      <vt:lpstr>Verdana</vt:lpstr>
      <vt:lpstr>Wingdings</vt:lpstr>
      <vt:lpstr>1_SapphireTemplate</vt:lpstr>
      <vt:lpstr>Intelliem 2013 v1</vt:lpstr>
      <vt:lpstr>1_Intelliem 2013 v1</vt:lpstr>
      <vt:lpstr>Azure Essentials for .NET Developers This is not a sales pitch  K. Scott Allen @OdeToCode</vt:lpstr>
      <vt:lpstr>PowerPoint Presentation</vt:lpstr>
      <vt:lpstr>PowerPoint Presentation</vt:lpstr>
      <vt:lpstr>PowerPoint Presentation</vt:lpstr>
      <vt:lpstr>Azure Data Centers </vt:lpstr>
      <vt:lpstr>Web Portal</vt:lpstr>
      <vt:lpstr>PowerShell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Thanks!</vt:lpstr>
    </vt:vector>
  </TitlesOfParts>
  <LinksUpToDate>false</LinksUpToDate>
  <SharedDoc>false</SharedDoc>
  <HyperlinkBase>http://www.pluralsight.com/</HyperlinkBase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Module Title</dc:title>
  <dc:subject>Introducing WCF</dc:subject>
  <dc:creator>Scott Allen</dc:creator>
  <cp:lastModifiedBy>Scott Allen</cp:lastModifiedBy>
  <cp:revision>2071</cp:revision>
  <dcterms:created xsi:type="dcterms:W3CDTF">2007-12-27T20:50:38Z</dcterms:created>
  <dcterms:modified xsi:type="dcterms:W3CDTF">2017-02-06T23:46:43Z</dcterms:modified>
</cp:coreProperties>
</file>